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Default Extension="wdp" ContentType="image/vnd.ms-photo"/>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3" r:id="rId1"/>
  </p:sldMasterIdLst>
  <p:notesMasterIdLst>
    <p:notesMasterId r:id="rId21"/>
  </p:notesMasterIdLst>
  <p:sldIdLst>
    <p:sldId id="603" r:id="rId2"/>
    <p:sldId id="605" r:id="rId3"/>
    <p:sldId id="606" r:id="rId4"/>
    <p:sldId id="607" r:id="rId5"/>
    <p:sldId id="608" r:id="rId6"/>
    <p:sldId id="609" r:id="rId7"/>
    <p:sldId id="610" r:id="rId8"/>
    <p:sldId id="611" r:id="rId9"/>
    <p:sldId id="612" r:id="rId10"/>
    <p:sldId id="613" r:id="rId11"/>
    <p:sldId id="614" r:id="rId12"/>
    <p:sldId id="615" r:id="rId13"/>
    <p:sldId id="616" r:id="rId14"/>
    <p:sldId id="617" r:id="rId15"/>
    <p:sldId id="618" r:id="rId16"/>
    <p:sldId id="619" r:id="rId17"/>
    <p:sldId id="620" r:id="rId18"/>
    <p:sldId id="621" r:id="rId19"/>
    <p:sldId id="604" r:id="rId20"/>
  </p:sldIdLst>
  <p:sldSz cx="9144000" cy="6858000" type="screen4x3"/>
  <p:notesSz cx="6954838"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E8E8E8"/>
    <a:srgbClr val="2F5395"/>
    <a:srgbClr val="FFFFB3"/>
    <a:srgbClr val="7F9ED7"/>
    <a:srgbClr val="FAE9E2"/>
    <a:srgbClr val="FFFFCC"/>
    <a:srgbClr val="FDF1ED"/>
    <a:srgbClr val="FBDFD5"/>
    <a:srgbClr val="FFFF99"/>
    <a:srgbClr val="B9D9A3"/>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0959" autoAdjust="0"/>
  </p:normalViewPr>
  <p:slideViewPr>
    <p:cSldViewPr>
      <p:cViewPr varScale="1">
        <p:scale>
          <a:sx n="74" d="100"/>
          <a:sy n="74" d="100"/>
        </p:scale>
        <p:origin x="-1206"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30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40175" y="0"/>
            <a:ext cx="3013075" cy="466725"/>
          </a:xfrm>
          <a:prstGeom prst="rect">
            <a:avLst/>
          </a:prstGeom>
        </p:spPr>
        <p:txBody>
          <a:bodyPr vert="horz" lIns="91440" tIns="45720" rIns="91440" bIns="45720" rtlCol="0"/>
          <a:lstStyle>
            <a:lvl1pPr algn="r">
              <a:defRPr sz="1200"/>
            </a:lvl1pPr>
          </a:lstStyle>
          <a:p>
            <a:fld id="{5838515F-6EC2-437A-BB7E-FAEE704D1F72}" type="datetimeFigureOut">
              <a:rPr lang="en-US" smtClean="0"/>
              <a:pPr/>
              <a:t>3/27/2020</a:t>
            </a:fld>
            <a:endParaRPr lang="en-US"/>
          </a:p>
        </p:txBody>
      </p:sp>
      <p:sp>
        <p:nvSpPr>
          <p:cNvPr id="4" name="Slide Image Placeholder 3"/>
          <p:cNvSpPr>
            <a:spLocks noGrp="1" noRot="1" noChangeAspect="1"/>
          </p:cNvSpPr>
          <p:nvPr>
            <p:ph type="sldImg" idx="2"/>
          </p:nvPr>
        </p:nvSpPr>
        <p:spPr>
          <a:xfrm>
            <a:off x="1382713" y="1163638"/>
            <a:ext cx="4189412" cy="3141662"/>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95325" y="4479925"/>
            <a:ext cx="5564188" cy="3665538"/>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42375"/>
            <a:ext cx="3013075" cy="46672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40175" y="8842375"/>
            <a:ext cx="3013075" cy="466725"/>
          </a:xfrm>
          <a:prstGeom prst="rect">
            <a:avLst/>
          </a:prstGeom>
        </p:spPr>
        <p:txBody>
          <a:bodyPr vert="horz" lIns="91440" tIns="45720" rIns="91440" bIns="45720" rtlCol="0" anchor="b"/>
          <a:lstStyle>
            <a:lvl1pPr algn="r">
              <a:defRPr sz="1200"/>
            </a:lvl1pPr>
          </a:lstStyle>
          <a:p>
            <a:fld id="{F0448D81-7B12-46D2-AC3D-02B3D3820BAF}" type="slidenum">
              <a:rPr lang="en-US" smtClean="0"/>
              <a:pPr/>
              <a:t>‹#›</a:t>
            </a:fld>
            <a:endParaRPr lang="en-US"/>
          </a:p>
        </p:txBody>
      </p:sp>
    </p:spTree>
    <p:extLst>
      <p:ext uri="{BB962C8B-B14F-4D97-AF65-F5344CB8AC3E}">
        <p14:creationId xmlns:p14="http://schemas.microsoft.com/office/powerpoint/2010/main" xmlns="" val="23139356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2</a:t>
            </a:fld>
            <a:endParaRPr lang="en-US"/>
          </a:p>
        </p:txBody>
      </p:sp>
    </p:spTree>
    <p:extLst>
      <p:ext uri="{BB962C8B-B14F-4D97-AF65-F5344CB8AC3E}">
        <p14:creationId xmlns:p14="http://schemas.microsoft.com/office/powerpoint/2010/main" xmlns="" val="416034690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11</a:t>
            </a:fld>
            <a:endParaRPr lang="en-US"/>
          </a:p>
        </p:txBody>
      </p:sp>
    </p:spTree>
    <p:extLst>
      <p:ext uri="{BB962C8B-B14F-4D97-AF65-F5344CB8AC3E}">
        <p14:creationId xmlns:p14="http://schemas.microsoft.com/office/powerpoint/2010/main" xmlns="" val="30020315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12</a:t>
            </a:fld>
            <a:endParaRPr lang="en-US"/>
          </a:p>
        </p:txBody>
      </p:sp>
    </p:spTree>
    <p:extLst>
      <p:ext uri="{BB962C8B-B14F-4D97-AF65-F5344CB8AC3E}">
        <p14:creationId xmlns:p14="http://schemas.microsoft.com/office/powerpoint/2010/main" xmlns="" val="202617540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13</a:t>
            </a:fld>
            <a:endParaRPr lang="en-US"/>
          </a:p>
        </p:txBody>
      </p:sp>
    </p:spTree>
    <p:extLst>
      <p:ext uri="{BB962C8B-B14F-4D97-AF65-F5344CB8AC3E}">
        <p14:creationId xmlns:p14="http://schemas.microsoft.com/office/powerpoint/2010/main" xmlns="" val="117963394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14</a:t>
            </a:fld>
            <a:endParaRPr lang="en-US"/>
          </a:p>
        </p:txBody>
      </p:sp>
    </p:spTree>
    <p:extLst>
      <p:ext uri="{BB962C8B-B14F-4D97-AF65-F5344CB8AC3E}">
        <p14:creationId xmlns:p14="http://schemas.microsoft.com/office/powerpoint/2010/main" xmlns="" val="363966296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15</a:t>
            </a:fld>
            <a:endParaRPr lang="en-US"/>
          </a:p>
        </p:txBody>
      </p:sp>
    </p:spTree>
    <p:extLst>
      <p:ext uri="{BB962C8B-B14F-4D97-AF65-F5344CB8AC3E}">
        <p14:creationId xmlns:p14="http://schemas.microsoft.com/office/powerpoint/2010/main" xmlns="" val="152810833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16</a:t>
            </a:fld>
            <a:endParaRPr lang="en-US"/>
          </a:p>
        </p:txBody>
      </p:sp>
    </p:spTree>
    <p:extLst>
      <p:ext uri="{BB962C8B-B14F-4D97-AF65-F5344CB8AC3E}">
        <p14:creationId xmlns:p14="http://schemas.microsoft.com/office/powerpoint/2010/main" xmlns="" val="342616396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17</a:t>
            </a:fld>
            <a:endParaRPr lang="en-US"/>
          </a:p>
        </p:txBody>
      </p:sp>
    </p:spTree>
    <p:extLst>
      <p:ext uri="{BB962C8B-B14F-4D97-AF65-F5344CB8AC3E}">
        <p14:creationId xmlns:p14="http://schemas.microsoft.com/office/powerpoint/2010/main" xmlns="" val="34133951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18</a:t>
            </a:fld>
            <a:endParaRPr lang="en-US"/>
          </a:p>
        </p:txBody>
      </p:sp>
    </p:spTree>
    <p:extLst>
      <p:ext uri="{BB962C8B-B14F-4D97-AF65-F5344CB8AC3E}">
        <p14:creationId xmlns:p14="http://schemas.microsoft.com/office/powerpoint/2010/main" xmlns="" val="42016122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3</a:t>
            </a:fld>
            <a:endParaRPr lang="en-US"/>
          </a:p>
        </p:txBody>
      </p:sp>
    </p:spTree>
    <p:extLst>
      <p:ext uri="{BB962C8B-B14F-4D97-AF65-F5344CB8AC3E}">
        <p14:creationId xmlns:p14="http://schemas.microsoft.com/office/powerpoint/2010/main" xmlns="" val="30777850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4</a:t>
            </a:fld>
            <a:endParaRPr lang="en-US"/>
          </a:p>
        </p:txBody>
      </p:sp>
    </p:spTree>
    <p:extLst>
      <p:ext uri="{BB962C8B-B14F-4D97-AF65-F5344CB8AC3E}">
        <p14:creationId xmlns:p14="http://schemas.microsoft.com/office/powerpoint/2010/main" xmlns="" val="25491375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5</a:t>
            </a:fld>
            <a:endParaRPr lang="en-US"/>
          </a:p>
        </p:txBody>
      </p:sp>
    </p:spTree>
    <p:extLst>
      <p:ext uri="{BB962C8B-B14F-4D97-AF65-F5344CB8AC3E}">
        <p14:creationId xmlns:p14="http://schemas.microsoft.com/office/powerpoint/2010/main" xmlns="" val="37673513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6</a:t>
            </a:fld>
            <a:endParaRPr lang="en-US"/>
          </a:p>
        </p:txBody>
      </p:sp>
    </p:spTree>
    <p:extLst>
      <p:ext uri="{BB962C8B-B14F-4D97-AF65-F5344CB8AC3E}">
        <p14:creationId xmlns:p14="http://schemas.microsoft.com/office/powerpoint/2010/main" xmlns="" val="3111655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7</a:t>
            </a:fld>
            <a:endParaRPr lang="en-US"/>
          </a:p>
        </p:txBody>
      </p:sp>
    </p:spTree>
    <p:extLst>
      <p:ext uri="{BB962C8B-B14F-4D97-AF65-F5344CB8AC3E}">
        <p14:creationId xmlns:p14="http://schemas.microsoft.com/office/powerpoint/2010/main" xmlns="" val="35248385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8</a:t>
            </a:fld>
            <a:endParaRPr lang="en-US" dirty="0"/>
          </a:p>
        </p:txBody>
      </p:sp>
    </p:spTree>
    <p:extLst>
      <p:ext uri="{BB962C8B-B14F-4D97-AF65-F5344CB8AC3E}">
        <p14:creationId xmlns:p14="http://schemas.microsoft.com/office/powerpoint/2010/main" xmlns="" val="17282261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9</a:t>
            </a:fld>
            <a:endParaRPr lang="en-US" dirty="0"/>
          </a:p>
        </p:txBody>
      </p:sp>
    </p:spTree>
    <p:extLst>
      <p:ext uri="{BB962C8B-B14F-4D97-AF65-F5344CB8AC3E}">
        <p14:creationId xmlns:p14="http://schemas.microsoft.com/office/powerpoint/2010/main" xmlns="" val="41360999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10</a:t>
            </a:fld>
            <a:endParaRPr lang="en-US" dirty="0"/>
          </a:p>
        </p:txBody>
      </p:sp>
    </p:spTree>
    <p:extLst>
      <p:ext uri="{BB962C8B-B14F-4D97-AF65-F5344CB8AC3E}">
        <p14:creationId xmlns:p14="http://schemas.microsoft.com/office/powerpoint/2010/main" xmlns="" val="32777040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4530"/>
            <a:ext cx="6858000" cy="2387600"/>
          </a:xfrm>
        </p:spPr>
        <p:txBody>
          <a:bodyPr anchor="b">
            <a:normAutofit/>
          </a:bodyPr>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normAutofit/>
          </a:bodyPr>
          <a:lstStyle>
            <a:lvl1pPr marL="0" indent="0" algn="ctr">
              <a:buNone/>
              <a:defRPr sz="1800">
                <a:solidFill>
                  <a:schemeClr val="tx1">
                    <a:lumMod val="75000"/>
                    <a:lumOff val="25000"/>
                  </a:schemeClr>
                </a:solidFill>
              </a:defRPr>
            </a:lvl1pPr>
            <a:lvl2pPr marL="342900" indent="0" algn="ctr">
              <a:buNone/>
              <a:defRPr sz="2100"/>
            </a:lvl2pPr>
            <a:lvl3pPr marL="685800" indent="0" algn="ctr">
              <a:buNone/>
              <a:defRPr sz="1800"/>
            </a:lvl3pPr>
            <a:lvl4pPr marL="1028700" indent="0" algn="ctr">
              <a:buNone/>
              <a:defRPr sz="1500"/>
            </a:lvl4pPr>
            <a:lvl5pPr marL="1371600" indent="0" algn="ctr">
              <a:buNone/>
              <a:defRPr sz="1500"/>
            </a:lvl5pPr>
            <a:lvl6pPr marL="1714500" indent="0" algn="ctr">
              <a:buNone/>
              <a:defRPr sz="1500"/>
            </a:lvl6pPr>
            <a:lvl7pPr marL="2057400" indent="0" algn="ctr">
              <a:buNone/>
              <a:defRPr sz="1500"/>
            </a:lvl7pPr>
            <a:lvl8pPr marL="2400300" indent="0" algn="ctr">
              <a:buNone/>
              <a:defRPr sz="1500"/>
            </a:lvl8pPr>
            <a:lvl9pPr marL="2743200" indent="0" algn="ctr">
              <a:buNone/>
              <a:defRPr sz="15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8548C2B-ACB3-442F-A029-B79150ADC754}" type="datetime1">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A8661F-1CDE-4F7E-AE93-7F9785FD6839}" type="slidenum">
              <a:rPr lang="en-US" smtClean="0"/>
              <a:pPr/>
              <a:t>‹#›</a:t>
            </a:fld>
            <a:endParaRPr lang="en-US"/>
          </a:p>
        </p:txBody>
      </p:sp>
    </p:spTree>
    <p:extLst>
      <p:ext uri="{BB962C8B-B14F-4D97-AF65-F5344CB8AC3E}">
        <p14:creationId xmlns:p14="http://schemas.microsoft.com/office/powerpoint/2010/main" xmlns="" val="3015078376"/>
      </p:ext>
    </p:extLst>
  </p:cSld>
  <p:clrMapOvr>
    <a:masterClrMapping/>
  </p:clrMapOvr>
  <p:transition spd="med">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93F4A91-1300-492B-A8EA-ED282FE668E6}" type="datetime1">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A8661F-1CDE-4F7E-AE93-7F9785FD6839}" type="slidenum">
              <a:rPr lang="en-US" smtClean="0"/>
              <a:pPr/>
              <a:t>‹#›</a:t>
            </a:fld>
            <a:endParaRPr lang="en-US"/>
          </a:p>
        </p:txBody>
      </p:sp>
    </p:spTree>
    <p:extLst>
      <p:ext uri="{BB962C8B-B14F-4D97-AF65-F5344CB8AC3E}">
        <p14:creationId xmlns:p14="http://schemas.microsoft.com/office/powerpoint/2010/main" xmlns="" val="1633446037"/>
      </p:ext>
    </p:extLst>
  </p:cSld>
  <p:clrMapOvr>
    <a:masterClrMapping/>
  </p:clrMapOvr>
  <p:transition spd="med">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0362"/>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0363"/>
            <a:ext cx="5800725" cy="581183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D19A4F8-7B51-4A28-946B-C3E258076A13}" type="datetime1">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A8661F-1CDE-4F7E-AE93-7F9785FD6839}" type="slidenum">
              <a:rPr lang="en-US" smtClean="0"/>
              <a:pPr/>
              <a:t>‹#›</a:t>
            </a:fld>
            <a:endParaRPr lang="en-US"/>
          </a:p>
        </p:txBody>
      </p:sp>
    </p:spTree>
    <p:extLst>
      <p:ext uri="{BB962C8B-B14F-4D97-AF65-F5344CB8AC3E}">
        <p14:creationId xmlns:p14="http://schemas.microsoft.com/office/powerpoint/2010/main" xmlns="" val="410794773"/>
      </p:ext>
    </p:extLst>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93DB5C5-31B5-4875-B572-616A9E4E642C}" type="datetime1">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A8661F-1CDE-4F7E-AE93-7F9785FD6839}" type="slidenum">
              <a:rPr lang="en-US" smtClean="0"/>
              <a:pPr/>
              <a:t>‹#›</a:t>
            </a:fld>
            <a:endParaRPr lang="en-US"/>
          </a:p>
        </p:txBody>
      </p:sp>
      <p:pic>
        <p:nvPicPr>
          <p:cNvPr id="7" name="Picture 6" descr="300px-COMSATS_Logo.svg.png"/>
          <p:cNvPicPr>
            <a:picLocks noChangeAspect="1"/>
          </p:cNvPicPr>
          <p:nvPr userDrawn="1"/>
        </p:nvPicPr>
        <p:blipFill>
          <a:blip r:embed="rId2" cstate="print"/>
          <a:stretch>
            <a:fillRect/>
          </a:stretch>
        </p:blipFill>
        <p:spPr>
          <a:xfrm>
            <a:off x="7922419" y="736201"/>
            <a:ext cx="584679" cy="584679"/>
          </a:xfrm>
          <a:prstGeom prst="rect">
            <a:avLst/>
          </a:prstGeom>
        </p:spPr>
      </p:pic>
    </p:spTree>
    <p:extLst>
      <p:ext uri="{BB962C8B-B14F-4D97-AF65-F5344CB8AC3E}">
        <p14:creationId xmlns:p14="http://schemas.microsoft.com/office/powerpoint/2010/main" xmlns="" val="2097386994"/>
      </p:ext>
    </p:extLst>
  </p:cSld>
  <p:clrMapOvr>
    <a:masterClrMapping/>
  </p:clrMapOvr>
  <p:transition spd="med">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12423"/>
            <a:ext cx="7886700" cy="2851208"/>
          </a:xfrm>
        </p:spPr>
        <p:txBody>
          <a:bodyPr anchor="b">
            <a:normAutofit/>
          </a:bodyPr>
          <a:lstStyle>
            <a:lvl1pPr>
              <a:defRPr sz="4500" b="0"/>
            </a:lvl1pPr>
          </a:lstStyle>
          <a:p>
            <a:r>
              <a:rPr lang="en-US"/>
              <a:t>Click to edit Master title style</a:t>
            </a:r>
            <a:endParaRPr lang="en-US" dirty="0"/>
          </a:p>
        </p:txBody>
      </p:sp>
      <p:sp>
        <p:nvSpPr>
          <p:cNvPr id="3" name="Text Placeholder 2"/>
          <p:cNvSpPr>
            <a:spLocks noGrp="1"/>
          </p:cNvSpPr>
          <p:nvPr>
            <p:ph type="body" idx="1"/>
          </p:nvPr>
        </p:nvSpPr>
        <p:spPr>
          <a:xfrm>
            <a:off x="623888" y="4552634"/>
            <a:ext cx="7886700" cy="1500187"/>
          </a:xfrm>
        </p:spPr>
        <p:txBody>
          <a:bodyPr anchor="t">
            <a:normAutofit/>
          </a:bodyPr>
          <a:lstStyle>
            <a:lvl1pPr marL="0" indent="0">
              <a:buNone/>
              <a:defRPr sz="180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95D96CC-9CE3-43E7-80B4-21BCEE326505}" type="datetime1">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A8661F-1CDE-4F7E-AE93-7F9785FD6839}" type="slidenum">
              <a:rPr lang="en-US" smtClean="0"/>
              <a:pPr/>
              <a:t>‹#›</a:t>
            </a:fld>
            <a:endParaRPr lang="en-US"/>
          </a:p>
        </p:txBody>
      </p:sp>
    </p:spTree>
    <p:extLst>
      <p:ext uri="{BB962C8B-B14F-4D97-AF65-F5344CB8AC3E}">
        <p14:creationId xmlns:p14="http://schemas.microsoft.com/office/powerpoint/2010/main" xmlns="" val="3506220032"/>
      </p:ext>
    </p:extLst>
  </p:cSld>
  <p:clrMapOvr>
    <a:masterClrMapping/>
  </p:clrMapOvr>
  <p:transition spd="med">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33845" y="1828801"/>
            <a:ext cx="3886200" cy="435133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8801"/>
            <a:ext cx="3886200" cy="435133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20C0AA4-DBEA-4917-934C-0FA5ECC61F4A}" type="datetime1">
              <a:rPr lang="en-US" smtClean="0"/>
              <a:pPr/>
              <a:t>3/27/2020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A8661F-1CDE-4F7E-AE93-7F9785FD6839}" type="slidenum">
              <a:rPr lang="en-US" smtClean="0"/>
              <a:pPr/>
              <a:t>‹#›</a:t>
            </a:fld>
            <a:endParaRPr lang="en-US"/>
          </a:p>
        </p:txBody>
      </p:sp>
      <p:pic>
        <p:nvPicPr>
          <p:cNvPr id="8" name="Picture 7" descr="300px-COMSATS_Logo.svg.png"/>
          <p:cNvPicPr>
            <a:picLocks noChangeAspect="1"/>
          </p:cNvPicPr>
          <p:nvPr userDrawn="1"/>
        </p:nvPicPr>
        <p:blipFill>
          <a:blip r:embed="rId2" cstate="print"/>
          <a:stretch>
            <a:fillRect/>
          </a:stretch>
        </p:blipFill>
        <p:spPr>
          <a:xfrm>
            <a:off x="7930671" y="736201"/>
            <a:ext cx="584679" cy="584679"/>
          </a:xfrm>
          <a:prstGeom prst="rect">
            <a:avLst/>
          </a:prstGeom>
        </p:spPr>
      </p:pic>
    </p:spTree>
    <p:extLst>
      <p:ext uri="{BB962C8B-B14F-4D97-AF65-F5344CB8AC3E}">
        <p14:creationId xmlns:p14="http://schemas.microsoft.com/office/powerpoint/2010/main" xmlns="" val="3172967613"/>
      </p:ext>
    </p:extLst>
  </p:cSld>
  <p:clrMapOvr>
    <a:masterClrMapping/>
  </p:clrMapOvr>
  <p:transition spd="med">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33845" y="1681851"/>
            <a:ext cx="3867150" cy="825699"/>
          </a:xfrm>
        </p:spPr>
        <p:txBody>
          <a:bodyPr anchor="b">
            <a:normAutofit/>
          </a:bodyPr>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33845" y="2507551"/>
            <a:ext cx="3867150" cy="36805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851"/>
            <a:ext cx="3886201" cy="825698"/>
          </a:xfrm>
        </p:spPr>
        <p:txBody>
          <a:bodyPr anchor="b"/>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7551"/>
            <a:ext cx="3886201" cy="36805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6127E44A-B1AE-4E2F-8339-C1021A0F8B05}" type="datetime1">
              <a:rPr lang="en-US" smtClean="0"/>
              <a:pPr/>
              <a:t>3/27/2020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8A8661F-1CDE-4F7E-AE93-7F9785FD6839}" type="slidenum">
              <a:rPr lang="en-US" smtClean="0"/>
              <a:pPr/>
              <a:t>‹#›</a:t>
            </a:fld>
            <a:endParaRPr lang="en-US"/>
          </a:p>
        </p:txBody>
      </p:sp>
      <p:sp>
        <p:nvSpPr>
          <p:cNvPr id="10" name="Title 9"/>
          <p:cNvSpPr>
            <a:spLocks noGrp="1"/>
          </p:cNvSpPr>
          <p:nvPr>
            <p:ph type="title"/>
          </p:nvPr>
        </p:nvSpPr>
        <p:spPr/>
        <p:txBody>
          <a:bodyPr/>
          <a:lstStyle/>
          <a:p>
            <a:r>
              <a:rPr lang="en-US"/>
              <a:t>Click to edit Master title style</a:t>
            </a:r>
            <a:endParaRPr lang="en-US" dirty="0"/>
          </a:p>
        </p:txBody>
      </p:sp>
      <p:pic>
        <p:nvPicPr>
          <p:cNvPr id="11" name="Picture 10" descr="300px-COMSATS_Logo.svg.png"/>
          <p:cNvPicPr>
            <a:picLocks noChangeAspect="1"/>
          </p:cNvPicPr>
          <p:nvPr userDrawn="1"/>
        </p:nvPicPr>
        <p:blipFill>
          <a:blip r:embed="rId2" cstate="print"/>
          <a:stretch>
            <a:fillRect/>
          </a:stretch>
        </p:blipFill>
        <p:spPr>
          <a:xfrm>
            <a:off x="7935866" y="762000"/>
            <a:ext cx="584679" cy="584679"/>
          </a:xfrm>
          <a:prstGeom prst="rect">
            <a:avLst/>
          </a:prstGeom>
        </p:spPr>
      </p:pic>
    </p:spTree>
    <p:extLst>
      <p:ext uri="{BB962C8B-B14F-4D97-AF65-F5344CB8AC3E}">
        <p14:creationId xmlns:p14="http://schemas.microsoft.com/office/powerpoint/2010/main" xmlns="" val="4007886393"/>
      </p:ext>
    </p:extLst>
  </p:cSld>
  <p:clrMapOvr>
    <a:masterClrMapping/>
  </p:clrMapOvr>
  <p:transition spd="med">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E371DD5F-4A30-4F52-BC8A-574742379858}" type="datetime1">
              <a:rPr lang="en-US" smtClean="0"/>
              <a:pPr/>
              <a:t>3/27/2020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8A8661F-1CDE-4F7E-AE93-7F9785FD6839}" type="slidenum">
              <a:rPr lang="en-US" smtClean="0"/>
              <a:pPr/>
              <a:t>‹#›</a:t>
            </a:fld>
            <a:endParaRPr lang="en-US"/>
          </a:p>
        </p:txBody>
      </p:sp>
      <p:sp>
        <p:nvSpPr>
          <p:cNvPr id="6" name="Title 5"/>
          <p:cNvSpPr>
            <a:spLocks noGrp="1"/>
          </p:cNvSpPr>
          <p:nvPr>
            <p:ph type="title"/>
          </p:nvPr>
        </p:nvSpPr>
        <p:spPr/>
        <p:txBody>
          <a:bodyPr/>
          <a:lstStyle/>
          <a:p>
            <a:r>
              <a:rPr lang="en-US"/>
              <a:t>Click to edit Master title style</a:t>
            </a:r>
          </a:p>
        </p:txBody>
      </p:sp>
      <p:pic>
        <p:nvPicPr>
          <p:cNvPr id="7" name="Picture 6" descr="300px-COMSATS_Logo.svg.png"/>
          <p:cNvPicPr>
            <a:picLocks noChangeAspect="1"/>
          </p:cNvPicPr>
          <p:nvPr userDrawn="1"/>
        </p:nvPicPr>
        <p:blipFill>
          <a:blip r:embed="rId2" cstate="print"/>
          <a:stretch>
            <a:fillRect/>
          </a:stretch>
        </p:blipFill>
        <p:spPr>
          <a:xfrm>
            <a:off x="7935866" y="762000"/>
            <a:ext cx="584679" cy="584679"/>
          </a:xfrm>
          <a:prstGeom prst="rect">
            <a:avLst/>
          </a:prstGeom>
        </p:spPr>
      </p:pic>
    </p:spTree>
    <p:extLst>
      <p:ext uri="{BB962C8B-B14F-4D97-AF65-F5344CB8AC3E}">
        <p14:creationId xmlns:p14="http://schemas.microsoft.com/office/powerpoint/2010/main" xmlns="" val="1642985965"/>
      </p:ext>
    </p:extLst>
  </p:cSld>
  <p:clrMapOvr>
    <a:masterClrMapping/>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DE81CC-E25D-4839-A1D0-A52DC220CDF7}" type="datetime1">
              <a:rPr lang="en-US" smtClean="0"/>
              <a:pPr/>
              <a:t>3/27/2020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8A8661F-1CDE-4F7E-AE93-7F9785FD6839}" type="slidenum">
              <a:rPr lang="en-US" smtClean="0"/>
              <a:pPr/>
              <a:t>‹#›</a:t>
            </a:fld>
            <a:endParaRPr lang="en-US"/>
          </a:p>
        </p:txBody>
      </p:sp>
      <p:pic>
        <p:nvPicPr>
          <p:cNvPr id="5" name="Picture 4" descr="300px-COMSATS_Logo.svg.png"/>
          <p:cNvPicPr>
            <a:picLocks noChangeAspect="1"/>
          </p:cNvPicPr>
          <p:nvPr userDrawn="1"/>
        </p:nvPicPr>
        <p:blipFill>
          <a:blip r:embed="rId2" cstate="print"/>
          <a:stretch>
            <a:fillRect/>
          </a:stretch>
        </p:blipFill>
        <p:spPr>
          <a:xfrm>
            <a:off x="7935866" y="762000"/>
            <a:ext cx="584679" cy="584679"/>
          </a:xfrm>
          <a:prstGeom prst="rect">
            <a:avLst/>
          </a:prstGeom>
        </p:spPr>
      </p:pic>
    </p:spTree>
    <p:extLst>
      <p:ext uri="{BB962C8B-B14F-4D97-AF65-F5344CB8AC3E}">
        <p14:creationId xmlns:p14="http://schemas.microsoft.com/office/powerpoint/2010/main" xmlns="" val="807296366"/>
      </p:ext>
    </p:extLst>
  </p:cSld>
  <p:clrMapOvr>
    <a:masterClrMapping/>
  </p:clrMapOvr>
  <p:transition spd="med">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1"/>
            <a:ext cx="2948940" cy="1600197"/>
          </a:xfrm>
        </p:spPr>
        <p:txBody>
          <a:bodyPr anchor="b">
            <a:normAutofit/>
          </a:bodyPr>
          <a:lstStyle>
            <a:lvl1pPr>
              <a:defRPr sz="2400" b="0"/>
            </a:lvl1pPr>
          </a:lstStyle>
          <a:p>
            <a:r>
              <a:rPr lang="en-US"/>
              <a:t>Click to edit Master title style</a:t>
            </a:r>
            <a:endParaRPr lang="en-US" dirty="0"/>
          </a:p>
        </p:txBody>
      </p:sp>
      <p:sp>
        <p:nvSpPr>
          <p:cNvPr id="3" name="Content Placeholder 2"/>
          <p:cNvSpPr>
            <a:spLocks noGrp="1"/>
          </p:cNvSpPr>
          <p:nvPr>
            <p:ph idx="1"/>
          </p:nvPr>
        </p:nvSpPr>
        <p:spPr>
          <a:xfrm>
            <a:off x="3886200" y="990600"/>
            <a:ext cx="4629150" cy="4876800"/>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30936" y="2057399"/>
            <a:ext cx="2948940" cy="3810001"/>
          </a:xfrm>
        </p:spPr>
        <p:txBody>
          <a:bodyPr>
            <a:normAutofit/>
          </a:bodyPr>
          <a:lstStyle>
            <a:lvl1pPr marL="0" indent="0">
              <a:lnSpc>
                <a:spcPct val="90000"/>
              </a:lnSpc>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5" name="Date Placeholder 4"/>
          <p:cNvSpPr>
            <a:spLocks noGrp="1"/>
          </p:cNvSpPr>
          <p:nvPr>
            <p:ph type="dt" sz="half" idx="10"/>
          </p:nvPr>
        </p:nvSpPr>
        <p:spPr/>
        <p:txBody>
          <a:bodyPr/>
          <a:lstStyle/>
          <a:p>
            <a:fld id="{DF2A6119-C069-4608-8801-B3D4B37EE510}" type="datetime1">
              <a:rPr lang="en-US" smtClean="0"/>
              <a:pPr/>
              <a:t>3/27/2020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A8661F-1CDE-4F7E-AE93-7F9785FD6839}" type="slidenum">
              <a:rPr lang="en-US" smtClean="0"/>
              <a:pPr/>
              <a:t>‹#›</a:t>
            </a:fld>
            <a:endParaRPr lang="en-US"/>
          </a:p>
        </p:txBody>
      </p:sp>
      <p:pic>
        <p:nvPicPr>
          <p:cNvPr id="8" name="Picture 7" descr="300px-COMSATS_Logo.svg.png"/>
          <p:cNvPicPr>
            <a:picLocks noChangeAspect="1"/>
          </p:cNvPicPr>
          <p:nvPr userDrawn="1"/>
        </p:nvPicPr>
        <p:blipFill>
          <a:blip r:embed="rId2" cstate="print"/>
          <a:stretch>
            <a:fillRect/>
          </a:stretch>
        </p:blipFill>
        <p:spPr>
          <a:xfrm>
            <a:off x="7935153" y="304800"/>
            <a:ext cx="584679" cy="584679"/>
          </a:xfrm>
          <a:prstGeom prst="rect">
            <a:avLst/>
          </a:prstGeom>
        </p:spPr>
      </p:pic>
    </p:spTree>
    <p:extLst>
      <p:ext uri="{BB962C8B-B14F-4D97-AF65-F5344CB8AC3E}">
        <p14:creationId xmlns:p14="http://schemas.microsoft.com/office/powerpoint/2010/main" xmlns="" val="1798697985"/>
      </p:ext>
    </p:extLst>
  </p:cSld>
  <p:clrMapOvr>
    <a:masterClrMapping/>
  </p:clrMapOvr>
  <p:transition spd="med">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0"/>
            <a:ext cx="2948940" cy="1600200"/>
          </a:xfrm>
        </p:spPr>
        <p:txBody>
          <a:bodyPr anchor="b">
            <a:normAutofit/>
          </a:bodyPr>
          <a:lstStyle>
            <a:lvl1pPr>
              <a:defRPr sz="2400" b="0"/>
            </a:lvl1pPr>
          </a:lstStyle>
          <a:p>
            <a:r>
              <a:rPr lang="en-US"/>
              <a:t>Click to edit Master title style</a:t>
            </a:r>
            <a:endParaRPr lang="en-US" dirty="0"/>
          </a:p>
        </p:txBody>
      </p:sp>
      <p:sp>
        <p:nvSpPr>
          <p:cNvPr id="3" name="Picture Placeholder 2"/>
          <p:cNvSpPr>
            <a:spLocks noGrp="1"/>
          </p:cNvSpPr>
          <p:nvPr>
            <p:ph type="pic" idx="1"/>
          </p:nvPr>
        </p:nvSpPr>
        <p:spPr>
          <a:xfrm>
            <a:off x="3886200" y="990600"/>
            <a:ext cx="4629150" cy="48768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630936" y="2057400"/>
            <a:ext cx="2948940" cy="3810000"/>
          </a:xfrm>
        </p:spPr>
        <p:txBody>
          <a:bodyPr>
            <a:normAutofit/>
          </a:bodyPr>
          <a:lstStyle>
            <a:lvl1pPr marL="0" indent="0">
              <a:lnSpc>
                <a:spcPct val="90000"/>
              </a:lnSpc>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5" name="Date Placeholder 4"/>
          <p:cNvSpPr>
            <a:spLocks noGrp="1"/>
          </p:cNvSpPr>
          <p:nvPr>
            <p:ph type="dt" sz="half" idx="10"/>
          </p:nvPr>
        </p:nvSpPr>
        <p:spPr/>
        <p:txBody>
          <a:bodyPr/>
          <a:lstStyle/>
          <a:p>
            <a:fld id="{833301B6-4D24-4523-AFBC-0826CF7B069D}" type="datetime1">
              <a:rPr lang="en-US" smtClean="0"/>
              <a:pPr/>
              <a:t>3/27/2020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A8661F-1CDE-4F7E-AE93-7F9785FD6839}" type="slidenum">
              <a:rPr lang="en-US" smtClean="0"/>
              <a:pPr/>
              <a:t>‹#›</a:t>
            </a:fld>
            <a:endParaRPr lang="en-US"/>
          </a:p>
        </p:txBody>
      </p:sp>
      <p:pic>
        <p:nvPicPr>
          <p:cNvPr id="8" name="Picture 7" descr="300px-COMSATS_Logo.svg.png"/>
          <p:cNvPicPr>
            <a:picLocks noChangeAspect="1"/>
          </p:cNvPicPr>
          <p:nvPr userDrawn="1"/>
        </p:nvPicPr>
        <p:blipFill>
          <a:blip r:embed="rId2" cstate="print"/>
          <a:stretch>
            <a:fillRect/>
          </a:stretch>
        </p:blipFill>
        <p:spPr>
          <a:xfrm>
            <a:off x="7930671" y="304800"/>
            <a:ext cx="584679" cy="584679"/>
          </a:xfrm>
          <a:prstGeom prst="rect">
            <a:avLst/>
          </a:prstGeom>
        </p:spPr>
      </p:pic>
    </p:spTree>
    <p:extLst>
      <p:ext uri="{BB962C8B-B14F-4D97-AF65-F5344CB8AC3E}">
        <p14:creationId xmlns:p14="http://schemas.microsoft.com/office/powerpoint/2010/main" xmlns="" val="2159231770"/>
      </p:ext>
    </p:extLst>
  </p:cSld>
  <p:clrMapOvr>
    <a:masterClrMapping/>
  </p:clrMapOvr>
  <p:transition spd="med">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33845" y="365760"/>
            <a:ext cx="7886700" cy="132556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33845" y="1828801"/>
            <a:ext cx="7886700" cy="4351337"/>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825">
                <a:solidFill>
                  <a:schemeClr val="tx1">
                    <a:lumMod val="65000"/>
                    <a:lumOff val="35000"/>
                  </a:schemeClr>
                </a:solidFill>
              </a:defRPr>
            </a:lvl1pPr>
          </a:lstStyle>
          <a:p>
            <a:fld id="{EA1DC456-93E0-4306-BADA-05703028A6E1}" type="datetime1">
              <a:rPr lang="en-US" smtClean="0"/>
              <a:pPr/>
              <a:t>3/27/2020</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825">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6463145" y="6356351"/>
            <a:ext cx="2057400" cy="365125"/>
          </a:xfrm>
          <a:prstGeom prst="rect">
            <a:avLst/>
          </a:prstGeom>
        </p:spPr>
        <p:txBody>
          <a:bodyPr vert="horz" lIns="91440" tIns="45720" rIns="91440" bIns="45720" rtlCol="0" anchor="ctr"/>
          <a:lstStyle>
            <a:lvl1pPr algn="r">
              <a:defRPr sz="825">
                <a:solidFill>
                  <a:schemeClr val="tx1">
                    <a:tint val="75000"/>
                  </a:schemeClr>
                </a:solidFill>
              </a:defRPr>
            </a:lvl1pPr>
          </a:lstStyle>
          <a:p>
            <a:fld id="{08A8661F-1CDE-4F7E-AE93-7F9785FD6839}" type="slidenum">
              <a:rPr lang="en-US" smtClean="0"/>
              <a:pPr/>
              <a:t>‹#›</a:t>
            </a:fld>
            <a:endParaRPr lang="en-US"/>
          </a:p>
        </p:txBody>
      </p:sp>
    </p:spTree>
    <p:extLst>
      <p:ext uri="{BB962C8B-B14F-4D97-AF65-F5344CB8AC3E}">
        <p14:creationId xmlns:p14="http://schemas.microsoft.com/office/powerpoint/2010/main" xmlns="" val="767351837"/>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Lst>
  <p:transition spd="med">
    <p:fade/>
  </p:transition>
  <p:hf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Wingdings 2" pitchFamily="18" charset="2"/>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Wingdings 2" pitchFamily="18" charset="2"/>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Wingdings 2" pitchFamily="18" charset="2"/>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5pPr>
      <a:lvl6pPr marL="18859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6pPr>
      <a:lvl7pPr marL="22288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7pPr>
      <a:lvl8pPr marL="25717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8pPr>
      <a:lvl9pPr marL="29146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microsoft.com/office/2007/relationships/hdphoto" Target="../media/hdphoto1.wdp"/></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microsoft.com/office/2007/relationships/hdphoto" Target="../media/hdphoto1.wdp"/></Relationships>
</file>

<file path=ppt/slides/_rels/slide12.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image" Target="../media/image2.png"/><Relationship Id="rId7" Type="http://schemas.openxmlformats.org/officeDocument/2006/relationships/image" Target="../media/image5.jpe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3.jpeg"/><Relationship Id="rId4" Type="http://schemas.microsoft.com/office/2007/relationships/hdphoto" Target="../media/hdphoto1.wdp"/></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9.jpe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jpeg"/><Relationship Id="rId4" Type="http://schemas.microsoft.com/office/2007/relationships/hdphoto" Target="../media/hdphoto1.wdp"/></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microsoft.com/office/2007/relationships/hdphoto" Target="../media/hdphoto1.wdp"/></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microsoft.com/office/2007/relationships/hdphoto" Target="../media/hdphoto1.wdp"/></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microsoft.com/office/2007/relationships/hdphoto" Target="../media/hdphoto1.wdp"/></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microsoft.com/office/2007/relationships/hdphoto" Target="../media/hdphoto1.wdp"/></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microsoft.com/office/2007/relationships/hdphoto" Target="../media/hdphoto1.wdp"/></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microsoft.com/office/2007/relationships/hdphoto" Target="../media/hdphoto1.wdp"/></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microsoft.com/office/2007/relationships/hdphoto" Target="../media/hdphoto1.wdp"/></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microsoft.com/office/2007/relationships/hdphoto" Target="../media/hdphoto1.wdp"/></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microsoft.com/office/2007/relationships/hdphoto" Target="../media/hdphoto1.wdp"/></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microsoft.com/office/2007/relationships/hdphoto" Target="../media/hdphoto1.wdp"/></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microsoft.com/office/2007/relationships/hdphoto" Target="../media/hdphoto1.wdp"/></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microsoft.com/office/2007/relationships/hdphoto" Target="../media/hdphoto1.wdp"/></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microsoft.com/office/2007/relationships/hdphoto" Target="../media/hdphoto1.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5"/>
          <p:cNvSpPr>
            <a:spLocks noGrp="1"/>
          </p:cNvSpPr>
          <p:nvPr>
            <p:ph type="subTitle" idx="1"/>
          </p:nvPr>
        </p:nvSpPr>
        <p:spPr>
          <a:xfrm>
            <a:off x="838200" y="3210290"/>
            <a:ext cx="7391400" cy="1528035"/>
          </a:xfrm>
        </p:spPr>
        <p:txBody>
          <a:bodyPr>
            <a:noAutofit/>
          </a:bodyPr>
          <a:lstStyle/>
          <a:p>
            <a:r>
              <a:rPr lang="en-US" sz="2800" b="1" dirty="0" smtClean="0">
                <a:latin typeface="Candara" panose="020E0502030303020204" pitchFamily="34" charset="0"/>
              </a:rPr>
              <a:t>Natural </a:t>
            </a:r>
            <a:r>
              <a:rPr lang="en-US" sz="2800" b="1" dirty="0">
                <a:latin typeface="Candara" panose="020E0502030303020204" pitchFamily="34" charset="0"/>
              </a:rPr>
              <a:t>Resources and Culture of Pakistan</a:t>
            </a:r>
          </a:p>
          <a:p>
            <a:r>
              <a:rPr lang="en-US" altLang="en-US" sz="2000" b="1" dirty="0">
                <a:latin typeface="Candara" panose="020E0502030303020204" pitchFamily="34" charset="0"/>
              </a:rPr>
              <a:t>Land and People of Pakistan</a:t>
            </a:r>
            <a:endParaRPr lang="en-US" sz="2000" b="1" dirty="0">
              <a:latin typeface="Candara" panose="020E0502030303020204" pitchFamily="34" charset="0"/>
            </a:endParaRPr>
          </a:p>
        </p:txBody>
      </p:sp>
      <p:sp>
        <p:nvSpPr>
          <p:cNvPr id="4" name="Slide Number Placeholder 3"/>
          <p:cNvSpPr>
            <a:spLocks noGrp="1"/>
          </p:cNvSpPr>
          <p:nvPr>
            <p:ph type="sldNum" sz="quarter" idx="12"/>
          </p:nvPr>
        </p:nvSpPr>
        <p:spPr/>
        <p:txBody>
          <a:bodyPr/>
          <a:lstStyle/>
          <a:p>
            <a:fld id="{EF3C9425-2EF3-4F8B-B8C0-E4714BE1748E}" type="slidenum">
              <a:rPr lang="en-US" smtClean="0">
                <a:latin typeface="Candara" panose="020E0502030303020204" pitchFamily="34" charset="0"/>
              </a:rPr>
              <a:pPr/>
              <a:t>1</a:t>
            </a:fld>
            <a:endParaRPr lang="en-US" dirty="0">
              <a:latin typeface="Candara" panose="020E0502030303020204" pitchFamily="34" charset="0"/>
            </a:endParaRPr>
          </a:p>
        </p:txBody>
      </p:sp>
    </p:spTree>
    <p:extLst>
      <p:ext uri="{BB962C8B-B14F-4D97-AF65-F5344CB8AC3E}">
        <p14:creationId xmlns:p14="http://schemas.microsoft.com/office/powerpoint/2010/main" xmlns="" val="4085777705"/>
      </p:ext>
    </p:extLst>
  </p:cSld>
  <p:clrMapOvr>
    <a:masterClrMapping/>
  </p:clrMapOvr>
  <mc:AlternateContent xmlns:mc="http://schemas.openxmlformats.org/markup-compatibility/2006">
    <mc:Choice xmlns:p14="http://schemas.microsoft.com/office/powerpoint/2010/main" xmlns="" Requires="p14">
      <p:transition spd="slow" p14:dur="4000">
        <p14:vortex dir="r"/>
      </p:transition>
    </mc:Choice>
    <mc:Fallback>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584775"/>
          </a:xfrm>
          <a:prstGeom prst="rect">
            <a:avLst/>
          </a:prstGeom>
          <a:noFill/>
        </p:spPr>
        <p:txBody>
          <a:bodyPr wrap="square" rtlCol="0">
            <a:spAutoFit/>
          </a:bodyPr>
          <a:lstStyle/>
          <a:p>
            <a:r>
              <a:rPr lang="en-US" altLang="en-US" sz="3200" b="1" dirty="0">
                <a:solidFill>
                  <a:schemeClr val="tx2"/>
                </a:solidFill>
                <a:latin typeface="Candara" pitchFamily="34" charset="0"/>
                <a:cs typeface="Arial" pitchFamily="34" charset="0"/>
              </a:rPr>
              <a:t>Culture</a:t>
            </a:r>
            <a:endParaRPr lang="en-US" sz="3200" b="1" dirty="0">
              <a:solidFill>
                <a:schemeClr val="tx2"/>
              </a:solidFill>
              <a:latin typeface="Candara" pitchFamily="34" charset="0"/>
              <a:cs typeface="Arial" pitchFamily="34" charset="0"/>
            </a:endParaRPr>
          </a:p>
        </p:txBody>
      </p:sp>
      <p:sp>
        <p:nvSpPr>
          <p:cNvPr id="6" name="TextBox 5"/>
          <p:cNvSpPr txBox="1"/>
          <p:nvPr/>
        </p:nvSpPr>
        <p:spPr>
          <a:xfrm>
            <a:off x="685801" y="1741321"/>
            <a:ext cx="8020022" cy="4247317"/>
          </a:xfrm>
          <a:prstGeom prst="rect">
            <a:avLst/>
          </a:prstGeom>
          <a:noFill/>
        </p:spPr>
        <p:txBody>
          <a:bodyPr wrap="square" rtlCol="0">
            <a:spAutoFit/>
          </a:bodyPr>
          <a:lstStyle/>
          <a:p>
            <a:pPr marL="457200" indent="-457200" algn="just">
              <a:lnSpc>
                <a:spcPct val="150000"/>
              </a:lnSpc>
              <a:buFont typeface="Arial" panose="020B0604020202020204" pitchFamily="34" charset="0"/>
              <a:buChar char="•"/>
            </a:pPr>
            <a:r>
              <a:rPr lang="en-US" altLang="en-US" sz="2000" dirty="0">
                <a:latin typeface="Candara" pitchFamily="34" charset="0"/>
                <a:cs typeface="Arial" pitchFamily="34" charset="0"/>
              </a:rPr>
              <a:t>Way of life based on traditions, value systems, norms and common goal.</a:t>
            </a:r>
          </a:p>
          <a:p>
            <a:pPr marL="457200" indent="-457200" algn="just">
              <a:lnSpc>
                <a:spcPct val="150000"/>
              </a:lnSpc>
              <a:buFont typeface="Arial" panose="020B0604020202020204" pitchFamily="34" charset="0"/>
              <a:buChar char="•"/>
            </a:pPr>
            <a:r>
              <a:rPr lang="en-US" altLang="en-US" sz="2000" dirty="0">
                <a:latin typeface="Candara" pitchFamily="34" charset="0"/>
                <a:cs typeface="Arial" pitchFamily="34" charset="0"/>
              </a:rPr>
              <a:t>Culture consists </a:t>
            </a:r>
            <a:r>
              <a:rPr lang="en-US" altLang="en-US" sz="2000" b="1" dirty="0">
                <a:latin typeface="Candara" pitchFamily="34" charset="0"/>
                <a:cs typeface="Arial" pitchFamily="34" charset="0"/>
              </a:rPr>
              <a:t>of patterns, explicit and implicit</a:t>
            </a:r>
            <a:r>
              <a:rPr lang="en-US" altLang="en-US" sz="2000" dirty="0">
                <a:latin typeface="Candara" pitchFamily="34" charset="0"/>
                <a:cs typeface="Arial" pitchFamily="34" charset="0"/>
              </a:rPr>
              <a:t>, of and for </a:t>
            </a:r>
            <a:r>
              <a:rPr lang="en-US" altLang="en-US" sz="2000" b="1" dirty="0">
                <a:latin typeface="Candara" pitchFamily="34" charset="0"/>
                <a:cs typeface="Arial" pitchFamily="34" charset="0"/>
              </a:rPr>
              <a:t>behavior acquired and transmitted by symbols, constituting the distinctive achievement of human groups</a:t>
            </a:r>
            <a:r>
              <a:rPr lang="en-US" altLang="en-US" sz="2000" dirty="0">
                <a:latin typeface="Candara" pitchFamily="34" charset="0"/>
                <a:cs typeface="Arial" pitchFamily="34" charset="0"/>
              </a:rPr>
              <a:t>, including their embodiments in artifacts; the essential core of culture </a:t>
            </a:r>
            <a:r>
              <a:rPr lang="en-US" altLang="en-US" sz="2000" b="1" dirty="0">
                <a:latin typeface="Candara" pitchFamily="34" charset="0"/>
                <a:cs typeface="Arial" pitchFamily="34" charset="0"/>
              </a:rPr>
              <a:t>consists of traditional ideas </a:t>
            </a:r>
            <a:r>
              <a:rPr lang="en-US" altLang="en-US" sz="2000" dirty="0">
                <a:latin typeface="Candara" pitchFamily="34" charset="0"/>
                <a:cs typeface="Arial" pitchFamily="34" charset="0"/>
              </a:rPr>
              <a:t>and especially their attached values; culture systems may, on the one hand, be considered as products of action, on the other hand, as conditioning influences upon further action.</a:t>
            </a:r>
          </a:p>
        </p:txBody>
      </p:sp>
      <p:sp>
        <p:nvSpPr>
          <p:cNvPr id="2" name="Slide Number Placeholder 1"/>
          <p:cNvSpPr>
            <a:spLocks noGrp="1"/>
          </p:cNvSpPr>
          <p:nvPr>
            <p:ph type="sldNum" sz="quarter" idx="12"/>
          </p:nvPr>
        </p:nvSpPr>
        <p:spPr/>
        <p:txBody>
          <a:bodyPr/>
          <a:lstStyle/>
          <a:p>
            <a:fld id="{08A8661F-1CDE-4F7E-AE93-7F9785FD6839}" type="slidenum">
              <a:rPr lang="en-US" smtClean="0"/>
              <a:pPr/>
              <a:t>10</a:t>
            </a:fld>
            <a:endParaRPr lang="en-US" dirty="0"/>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xmlns="" val="1911847144"/>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584775"/>
          </a:xfrm>
          <a:prstGeom prst="rect">
            <a:avLst/>
          </a:prstGeom>
          <a:noFill/>
        </p:spPr>
        <p:txBody>
          <a:bodyPr wrap="square" rtlCol="0">
            <a:spAutoFit/>
          </a:bodyPr>
          <a:lstStyle/>
          <a:p>
            <a:r>
              <a:rPr lang="en-US" altLang="en-US" sz="3200" b="1" dirty="0">
                <a:solidFill>
                  <a:schemeClr val="tx2"/>
                </a:solidFill>
                <a:latin typeface="Candara" pitchFamily="34" charset="0"/>
                <a:cs typeface="Arial" pitchFamily="34" charset="0"/>
              </a:rPr>
              <a:t>Culture in Pakistan [1/3]</a:t>
            </a:r>
            <a:endParaRPr lang="en-US" sz="3200" b="1" dirty="0">
              <a:solidFill>
                <a:schemeClr val="tx2"/>
              </a:solidFill>
              <a:latin typeface="Candara" pitchFamily="34" charset="0"/>
              <a:cs typeface="Arial" pitchFamily="34" charset="0"/>
            </a:endParaRPr>
          </a:p>
        </p:txBody>
      </p:sp>
      <p:sp>
        <p:nvSpPr>
          <p:cNvPr id="6" name="TextBox 5"/>
          <p:cNvSpPr txBox="1"/>
          <p:nvPr/>
        </p:nvSpPr>
        <p:spPr>
          <a:xfrm>
            <a:off x="685801" y="1676400"/>
            <a:ext cx="8020022" cy="5122941"/>
          </a:xfrm>
          <a:prstGeom prst="rect">
            <a:avLst/>
          </a:prstGeom>
          <a:noFill/>
        </p:spPr>
        <p:txBody>
          <a:bodyPr wrap="square" rtlCol="0">
            <a:spAutoFit/>
          </a:bodyPr>
          <a:lstStyle/>
          <a:p>
            <a:pPr marL="457200" indent="-457200" algn="just">
              <a:lnSpc>
                <a:spcPct val="150000"/>
              </a:lnSpc>
              <a:buFont typeface="Arial" panose="020B0604020202020204" pitchFamily="34" charset="0"/>
              <a:buChar char="•"/>
            </a:pPr>
            <a:r>
              <a:rPr lang="en-US" altLang="en-US" sz="2000" dirty="0">
                <a:latin typeface="Candara" pitchFamily="34" charset="0"/>
                <a:cs typeface="Arial" pitchFamily="34" charset="0"/>
              </a:rPr>
              <a:t>The society and culture of Pakistan comprises numerous ethnic groups: the </a:t>
            </a:r>
            <a:r>
              <a:rPr lang="en-US" altLang="en-US" sz="2000" b="1" dirty="0">
                <a:latin typeface="Candara" pitchFamily="34" charset="0"/>
                <a:cs typeface="Arial" pitchFamily="34" charset="0"/>
              </a:rPr>
              <a:t>Punjabis, Kashmiris, </a:t>
            </a:r>
            <a:r>
              <a:rPr lang="en-US" altLang="en-US" sz="2000" b="1" dirty="0" err="1">
                <a:latin typeface="Candara" pitchFamily="34" charset="0"/>
                <a:cs typeface="Arial" pitchFamily="34" charset="0"/>
              </a:rPr>
              <a:t>Sindhis</a:t>
            </a:r>
            <a:r>
              <a:rPr lang="en-US" altLang="en-US" sz="2000" dirty="0">
                <a:latin typeface="Candara" pitchFamily="34" charset="0"/>
                <a:cs typeface="Arial" pitchFamily="34" charset="0"/>
              </a:rPr>
              <a:t> in east, </a:t>
            </a:r>
            <a:r>
              <a:rPr lang="en-US" altLang="en-US" sz="2000" b="1" dirty="0">
                <a:latin typeface="Candara" pitchFamily="34" charset="0"/>
                <a:cs typeface="Arial" pitchFamily="34" charset="0"/>
              </a:rPr>
              <a:t>Muhajirs, </a:t>
            </a:r>
            <a:r>
              <a:rPr lang="en-US" altLang="en-US" sz="2000" b="1" dirty="0" err="1">
                <a:latin typeface="Candara" pitchFamily="34" charset="0"/>
                <a:cs typeface="Arial" pitchFamily="34" charset="0"/>
              </a:rPr>
              <a:t>Makrani</a:t>
            </a:r>
            <a:r>
              <a:rPr lang="en-US" altLang="en-US" sz="2000" dirty="0">
                <a:latin typeface="Candara" pitchFamily="34" charset="0"/>
                <a:cs typeface="Arial" pitchFamily="34" charset="0"/>
              </a:rPr>
              <a:t> in the south; </a:t>
            </a:r>
            <a:r>
              <a:rPr lang="en-US" altLang="en-US" sz="2000" b="1" dirty="0">
                <a:latin typeface="Candara" pitchFamily="34" charset="0"/>
                <a:cs typeface="Arial" pitchFamily="34" charset="0"/>
              </a:rPr>
              <a:t>Baloch and Pashtun</a:t>
            </a:r>
            <a:r>
              <a:rPr lang="en-US" altLang="en-US" sz="2000" dirty="0">
                <a:latin typeface="Candara" pitchFamily="34" charset="0"/>
                <a:cs typeface="Arial" pitchFamily="34" charset="0"/>
              </a:rPr>
              <a:t> in the west; and the </a:t>
            </a:r>
            <a:r>
              <a:rPr lang="en-US" altLang="en-US" sz="2000" b="1" dirty="0">
                <a:latin typeface="Candara" pitchFamily="34" charset="0"/>
                <a:cs typeface="Arial" pitchFamily="34" charset="0"/>
              </a:rPr>
              <a:t>ancient Dardic, </a:t>
            </a:r>
            <a:r>
              <a:rPr lang="en-US" altLang="en-US" sz="2000" b="1" dirty="0" err="1">
                <a:latin typeface="Candara" pitchFamily="34" charset="0"/>
                <a:cs typeface="Arial" pitchFamily="34" charset="0"/>
              </a:rPr>
              <a:t>Wakhi</a:t>
            </a:r>
            <a:r>
              <a:rPr lang="en-US" altLang="en-US" sz="2000" b="1" dirty="0">
                <a:latin typeface="Candara" pitchFamily="34" charset="0"/>
                <a:cs typeface="Arial" pitchFamily="34" charset="0"/>
              </a:rPr>
              <a:t>, </a:t>
            </a:r>
            <a:r>
              <a:rPr lang="en-US" altLang="en-US" sz="2000" b="1" dirty="0" err="1">
                <a:latin typeface="Candara" pitchFamily="34" charset="0"/>
                <a:cs typeface="Arial" pitchFamily="34" charset="0"/>
              </a:rPr>
              <a:t>Baltistani</a:t>
            </a:r>
            <a:r>
              <a:rPr lang="en-US" altLang="en-US" sz="2000" b="1" dirty="0">
                <a:latin typeface="Candara" pitchFamily="34" charset="0"/>
                <a:cs typeface="Arial" pitchFamily="34" charset="0"/>
              </a:rPr>
              <a:t> and </a:t>
            </a:r>
            <a:r>
              <a:rPr lang="en-US" altLang="en-US" sz="2000" b="1" dirty="0" err="1">
                <a:latin typeface="Candara" pitchFamily="34" charset="0"/>
                <a:cs typeface="Arial" pitchFamily="34" charset="0"/>
              </a:rPr>
              <a:t>Burusho</a:t>
            </a:r>
            <a:r>
              <a:rPr lang="en-US" altLang="en-US" sz="2000" b="1" dirty="0">
                <a:latin typeface="Candara" pitchFamily="34" charset="0"/>
                <a:cs typeface="Arial" pitchFamily="34" charset="0"/>
              </a:rPr>
              <a:t> communities </a:t>
            </a:r>
            <a:r>
              <a:rPr lang="en-US" altLang="en-US" sz="2000" dirty="0">
                <a:latin typeface="Candara" pitchFamily="34" charset="0"/>
                <a:cs typeface="Arial" pitchFamily="34" charset="0"/>
              </a:rPr>
              <a:t>in the north. The culture of these Pakistani ethnic groups have been greatly influenced by many of its neighbors, such as the other South Asians, Turkic peoples as well as the peoples of Central Asia and the Middle East.</a:t>
            </a:r>
          </a:p>
          <a:p>
            <a:pPr marL="457200" indent="-457200" algn="just">
              <a:lnSpc>
                <a:spcPct val="150000"/>
              </a:lnSpc>
              <a:buFont typeface="Arial" panose="020B0604020202020204" pitchFamily="34" charset="0"/>
              <a:buChar char="•"/>
            </a:pPr>
            <a:r>
              <a:rPr lang="en-US" altLang="en-US" sz="2000" dirty="0">
                <a:latin typeface="Candara" pitchFamily="34" charset="0"/>
                <a:cs typeface="Arial" pitchFamily="34" charset="0"/>
              </a:rPr>
              <a:t>Pakistani culture is:</a:t>
            </a:r>
          </a:p>
          <a:p>
            <a:pPr marL="914400" lvl="1" indent="-457200" algn="just">
              <a:lnSpc>
                <a:spcPct val="150000"/>
              </a:lnSpc>
              <a:buFont typeface="+mj-lt"/>
              <a:buAutoNum type="arabicPeriod"/>
            </a:pPr>
            <a:r>
              <a:rPr lang="en-US" altLang="en-US" sz="2000" b="1" dirty="0">
                <a:latin typeface="Candara" pitchFamily="34" charset="0"/>
                <a:cs typeface="Arial" pitchFamily="34" charset="0"/>
              </a:rPr>
              <a:t>Multi-cultural</a:t>
            </a:r>
          </a:p>
          <a:p>
            <a:pPr marL="914400" lvl="1" indent="-457200" algn="just">
              <a:lnSpc>
                <a:spcPct val="150000"/>
              </a:lnSpc>
              <a:buFont typeface="+mj-lt"/>
              <a:buAutoNum type="arabicPeriod"/>
            </a:pPr>
            <a:r>
              <a:rPr lang="en-US" altLang="en-US" sz="2000" b="1" dirty="0">
                <a:latin typeface="Candara" pitchFamily="34" charset="0"/>
                <a:cs typeface="Arial" pitchFamily="34" charset="0"/>
              </a:rPr>
              <a:t>Socially diversified</a:t>
            </a:r>
          </a:p>
        </p:txBody>
      </p:sp>
      <p:sp>
        <p:nvSpPr>
          <p:cNvPr id="2" name="Slide Number Placeholder 1"/>
          <p:cNvSpPr>
            <a:spLocks noGrp="1"/>
          </p:cNvSpPr>
          <p:nvPr>
            <p:ph type="sldNum" sz="quarter" idx="12"/>
          </p:nvPr>
        </p:nvSpPr>
        <p:spPr/>
        <p:txBody>
          <a:bodyPr/>
          <a:lstStyle/>
          <a:p>
            <a:fld id="{08A8661F-1CDE-4F7E-AE93-7F9785FD6839}" type="slidenum">
              <a:rPr lang="en-US" smtClean="0"/>
              <a:pPr/>
              <a:t>11</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24002346"/>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8A8661F-1CDE-4F7E-AE93-7F9785FD6839}" type="slidenum">
              <a:rPr lang="en-US" smtClean="0"/>
              <a:pPr/>
              <a:t>12</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2" descr="Pakistani-Paintings-2.jpg">
            <a:extLst>
              <a:ext uri="{FF2B5EF4-FFF2-40B4-BE49-F238E27FC236}">
                <a16:creationId xmlns:a16="http://schemas.microsoft.com/office/drawing/2014/main" xmlns="" id="{3DA11E61-C958-4553-805B-1E73EFA354A3}"/>
              </a:ext>
            </a:extLst>
          </p:cNvPr>
          <p:cNvPicPr>
            <a:picLocks noChangeAspect="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304800" y="304800"/>
            <a:ext cx="4343400" cy="304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8" name="Picture 3" descr="download.jpg">
            <a:extLst>
              <a:ext uri="{FF2B5EF4-FFF2-40B4-BE49-F238E27FC236}">
                <a16:creationId xmlns:a16="http://schemas.microsoft.com/office/drawing/2014/main" xmlns="" id="{8284EC04-F2BE-492E-908D-D9BC1B02DC12}"/>
              </a:ext>
            </a:extLst>
          </p:cNvPr>
          <p:cNvPicPr>
            <a:picLocks noChangeAspect="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4648200" y="3352800"/>
            <a:ext cx="4333875" cy="33289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9" name="Picture 4" descr="19798496.jpg">
            <a:extLst>
              <a:ext uri="{FF2B5EF4-FFF2-40B4-BE49-F238E27FC236}">
                <a16:creationId xmlns:a16="http://schemas.microsoft.com/office/drawing/2014/main" xmlns="" id="{5EE4DC73-35E3-4ED7-AC5F-7D86D960744E}"/>
              </a:ext>
            </a:extLst>
          </p:cNvPr>
          <p:cNvPicPr>
            <a:picLocks noChangeAspect="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304800" y="3352800"/>
            <a:ext cx="4343400" cy="33289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0" name="Picture 5" descr="mirpurkhas-uni.jpg">
            <a:extLst>
              <a:ext uri="{FF2B5EF4-FFF2-40B4-BE49-F238E27FC236}">
                <a16:creationId xmlns:a16="http://schemas.microsoft.com/office/drawing/2014/main" xmlns="" id="{EADE916D-68C0-4F70-9557-1A1F5EE78870}"/>
              </a:ext>
            </a:extLst>
          </p:cNvPr>
          <p:cNvPicPr>
            <a:picLocks noChangeAspect="1"/>
          </p:cNvPicPr>
          <p:nvPr/>
        </p:nvPicPr>
        <p:blipFill>
          <a:blip r:embed="rId8" cstate="print">
            <a:extLst>
              <a:ext uri="{28A0092B-C50C-407E-A947-70E740481C1C}">
                <a14:useLocalDpi xmlns:a14="http://schemas.microsoft.com/office/drawing/2010/main" xmlns="" val="0"/>
              </a:ext>
            </a:extLst>
          </a:blip>
          <a:srcRect/>
          <a:stretch>
            <a:fillRect/>
          </a:stretch>
        </p:blipFill>
        <p:spPr bwMode="auto">
          <a:xfrm>
            <a:off x="4648200" y="304800"/>
            <a:ext cx="4324350" cy="304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3184792427"/>
      </p:ext>
    </p:extLst>
  </p:cSld>
  <p:clrMapOvr>
    <a:masterClrMapping/>
  </p:clrMapOvr>
  <p:transition>
    <p:push/>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8A8661F-1CDE-4F7E-AE93-7F9785FD6839}" type="slidenum">
              <a:rPr lang="en-US" smtClean="0"/>
              <a:pPr/>
              <a:t>13</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1" descr="download (1).jpg">
            <a:extLst>
              <a:ext uri="{FF2B5EF4-FFF2-40B4-BE49-F238E27FC236}">
                <a16:creationId xmlns:a16="http://schemas.microsoft.com/office/drawing/2014/main" xmlns="" id="{54A563D6-E32E-4420-887D-97FD63CC1DD5}"/>
              </a:ext>
            </a:extLst>
          </p:cNvPr>
          <p:cNvPicPr>
            <a:picLocks noChangeAspect="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355600" y="225425"/>
            <a:ext cx="4343400" cy="2517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0" name="Picture 2" descr="Khattak_dance.jpg">
            <a:extLst>
              <a:ext uri="{FF2B5EF4-FFF2-40B4-BE49-F238E27FC236}">
                <a16:creationId xmlns:a16="http://schemas.microsoft.com/office/drawing/2014/main" xmlns="" id="{02337DEB-9C59-47C4-B3B1-57E4C6B5D6FC}"/>
              </a:ext>
            </a:extLst>
          </p:cNvPr>
          <p:cNvPicPr>
            <a:picLocks noChangeAspect="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4699000" y="213269"/>
            <a:ext cx="4216400" cy="25299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1" name="Picture 3" descr="kalash_jh_43-2.jpg">
            <a:extLst>
              <a:ext uri="{FF2B5EF4-FFF2-40B4-BE49-F238E27FC236}">
                <a16:creationId xmlns:a16="http://schemas.microsoft.com/office/drawing/2014/main" xmlns="" id="{8B41B067-8E70-4DB4-A599-786C8D66F878}"/>
              </a:ext>
            </a:extLst>
          </p:cNvPr>
          <p:cNvPicPr>
            <a:picLocks noChangeAspect="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355600" y="2743200"/>
            <a:ext cx="8559800" cy="39782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3854548527"/>
      </p:ext>
    </p:extLst>
  </p:cSld>
  <p:clrMapOvr>
    <a:masterClrMapping/>
  </p:clrMapOvr>
  <p:transition>
    <p:push/>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584775"/>
          </a:xfrm>
          <a:prstGeom prst="rect">
            <a:avLst/>
          </a:prstGeom>
          <a:noFill/>
        </p:spPr>
        <p:txBody>
          <a:bodyPr wrap="square" rtlCol="0">
            <a:spAutoFit/>
          </a:bodyPr>
          <a:lstStyle/>
          <a:p>
            <a:r>
              <a:rPr lang="en-US" altLang="en-US" sz="3200" b="1" dirty="0">
                <a:solidFill>
                  <a:schemeClr val="tx2"/>
                </a:solidFill>
                <a:latin typeface="Candara" pitchFamily="34" charset="0"/>
                <a:cs typeface="Arial" pitchFamily="34" charset="0"/>
              </a:rPr>
              <a:t>Culture in Pakistan [2/3]</a:t>
            </a:r>
            <a:endParaRPr lang="en-US" sz="3200" b="1" dirty="0">
              <a:solidFill>
                <a:schemeClr val="tx2"/>
              </a:solidFill>
              <a:latin typeface="Candara" pitchFamily="34" charset="0"/>
              <a:cs typeface="Arial" pitchFamily="34" charset="0"/>
            </a:endParaRPr>
          </a:p>
        </p:txBody>
      </p:sp>
      <p:sp>
        <p:nvSpPr>
          <p:cNvPr id="6" name="TextBox 5"/>
          <p:cNvSpPr txBox="1"/>
          <p:nvPr/>
        </p:nvSpPr>
        <p:spPr>
          <a:xfrm>
            <a:off x="685801" y="1676400"/>
            <a:ext cx="8020022" cy="3276282"/>
          </a:xfrm>
          <a:prstGeom prst="rect">
            <a:avLst/>
          </a:prstGeom>
          <a:noFill/>
        </p:spPr>
        <p:txBody>
          <a:bodyPr wrap="square" rtlCol="0">
            <a:spAutoFit/>
          </a:bodyPr>
          <a:lstStyle/>
          <a:p>
            <a:pPr marL="457200" indent="-457200" algn="just">
              <a:lnSpc>
                <a:spcPct val="150000"/>
              </a:lnSpc>
              <a:buFont typeface="Arial" panose="020B0604020202020204" pitchFamily="34" charset="0"/>
              <a:buChar char="•"/>
            </a:pPr>
            <a:r>
              <a:rPr lang="en-US" altLang="en-US" sz="2000" dirty="0">
                <a:latin typeface="Candara" pitchFamily="34" charset="0"/>
                <a:cs typeface="Arial" pitchFamily="34" charset="0"/>
              </a:rPr>
              <a:t>Pakistani literature originates from the time when Pakistan gained its independence as a sovereign state in 1947. </a:t>
            </a:r>
          </a:p>
          <a:p>
            <a:pPr marL="457200" indent="-457200" algn="just">
              <a:lnSpc>
                <a:spcPct val="150000"/>
              </a:lnSpc>
              <a:buFont typeface="Arial" panose="020B0604020202020204" pitchFamily="34" charset="0"/>
              <a:buChar char="•"/>
            </a:pPr>
            <a:r>
              <a:rPr lang="en-US" altLang="en-US" sz="2000" dirty="0">
                <a:latin typeface="Candara" pitchFamily="34" charset="0"/>
                <a:cs typeface="Arial" pitchFamily="34" charset="0"/>
              </a:rPr>
              <a:t>The common and shared tradition of Urdu literature and English literature of Greater India was inherited by the new state. </a:t>
            </a:r>
          </a:p>
          <a:p>
            <a:pPr marL="457200" indent="-457200" algn="just">
              <a:lnSpc>
                <a:spcPct val="150000"/>
              </a:lnSpc>
              <a:buFont typeface="Arial" panose="020B0604020202020204" pitchFamily="34" charset="0"/>
              <a:buChar char="•"/>
            </a:pPr>
            <a:r>
              <a:rPr lang="en-US" altLang="en-US" sz="2000" dirty="0">
                <a:latin typeface="Candara" pitchFamily="34" charset="0"/>
                <a:cs typeface="Arial" pitchFamily="34" charset="0"/>
              </a:rPr>
              <a:t>Over a period of time, a body of literature unique to Pakistan emerged, written in nearly all major Pakistani languages, including Urdu, English, Punjabi, Pashto, Seraiki, Balochi, and Sindhi.</a:t>
            </a:r>
          </a:p>
        </p:txBody>
      </p:sp>
      <p:sp>
        <p:nvSpPr>
          <p:cNvPr id="2" name="Slide Number Placeholder 1"/>
          <p:cNvSpPr>
            <a:spLocks noGrp="1"/>
          </p:cNvSpPr>
          <p:nvPr>
            <p:ph type="sldNum" sz="quarter" idx="12"/>
          </p:nvPr>
        </p:nvSpPr>
        <p:spPr/>
        <p:txBody>
          <a:bodyPr/>
          <a:lstStyle/>
          <a:p>
            <a:fld id="{08A8661F-1CDE-4F7E-AE93-7F9785FD6839}" type="slidenum">
              <a:rPr lang="en-US" smtClean="0"/>
              <a:pPr/>
              <a:t>14</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3359044401"/>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584775"/>
          </a:xfrm>
          <a:prstGeom prst="rect">
            <a:avLst/>
          </a:prstGeom>
          <a:noFill/>
        </p:spPr>
        <p:txBody>
          <a:bodyPr wrap="square" rtlCol="0">
            <a:spAutoFit/>
          </a:bodyPr>
          <a:lstStyle/>
          <a:p>
            <a:r>
              <a:rPr lang="en-US" altLang="en-US" sz="3200" b="1" dirty="0">
                <a:solidFill>
                  <a:schemeClr val="tx2"/>
                </a:solidFill>
                <a:latin typeface="Candara" pitchFamily="34" charset="0"/>
                <a:cs typeface="Arial" pitchFamily="34" charset="0"/>
              </a:rPr>
              <a:t>Culture in Pakistan [3/3]</a:t>
            </a:r>
            <a:endParaRPr lang="en-US" sz="3200" b="1" dirty="0">
              <a:solidFill>
                <a:schemeClr val="tx2"/>
              </a:solidFill>
              <a:latin typeface="Candara" pitchFamily="34" charset="0"/>
              <a:cs typeface="Arial" pitchFamily="34" charset="0"/>
            </a:endParaRPr>
          </a:p>
        </p:txBody>
      </p:sp>
      <p:sp>
        <p:nvSpPr>
          <p:cNvPr id="6" name="TextBox 5"/>
          <p:cNvSpPr txBox="1"/>
          <p:nvPr/>
        </p:nvSpPr>
        <p:spPr>
          <a:xfrm>
            <a:off x="685801" y="1676400"/>
            <a:ext cx="8020022" cy="967957"/>
          </a:xfrm>
          <a:prstGeom prst="rect">
            <a:avLst/>
          </a:prstGeom>
          <a:noFill/>
        </p:spPr>
        <p:txBody>
          <a:bodyPr wrap="square" rtlCol="0">
            <a:spAutoFit/>
          </a:bodyPr>
          <a:lstStyle/>
          <a:p>
            <a:pPr marL="457200" indent="-457200" algn="just">
              <a:lnSpc>
                <a:spcPct val="150000"/>
              </a:lnSpc>
              <a:buFont typeface="Arial" panose="020B0604020202020204" pitchFamily="34" charset="0"/>
              <a:buChar char="•"/>
            </a:pPr>
            <a:r>
              <a:rPr lang="en-US" altLang="en-US" sz="2000" dirty="0">
                <a:latin typeface="Candara" pitchFamily="34" charset="0"/>
                <a:cs typeface="Arial" pitchFamily="34" charset="0"/>
              </a:rPr>
              <a:t>Music, folk, </a:t>
            </a:r>
            <a:r>
              <a:rPr lang="en-US" altLang="en-US" sz="2000" dirty="0" err="1">
                <a:latin typeface="Candara" pitchFamily="34" charset="0"/>
                <a:cs typeface="Arial" pitchFamily="34" charset="0"/>
              </a:rPr>
              <a:t>qwali</a:t>
            </a:r>
            <a:r>
              <a:rPr lang="en-US" altLang="en-US" sz="2000" dirty="0">
                <a:latin typeface="Candara" pitchFamily="34" charset="0"/>
                <a:cs typeface="Arial" pitchFamily="34" charset="0"/>
              </a:rPr>
              <a:t>, ghazal, western</a:t>
            </a:r>
          </a:p>
          <a:p>
            <a:pPr marL="457200" indent="-457200" algn="just">
              <a:lnSpc>
                <a:spcPct val="150000"/>
              </a:lnSpc>
              <a:buFont typeface="Arial" panose="020B0604020202020204" pitchFamily="34" charset="0"/>
              <a:buChar char="•"/>
            </a:pPr>
            <a:r>
              <a:rPr lang="en-US" altLang="en-US" sz="2000" dirty="0">
                <a:latin typeface="Candara" pitchFamily="34" charset="0"/>
                <a:cs typeface="Arial" pitchFamily="34" charset="0"/>
              </a:rPr>
              <a:t>Dance, </a:t>
            </a:r>
            <a:r>
              <a:rPr lang="en-US" altLang="en-US" sz="2000" dirty="0" err="1">
                <a:latin typeface="Candara" pitchFamily="34" charset="0"/>
                <a:cs typeface="Arial" pitchFamily="34" charset="0"/>
              </a:rPr>
              <a:t>attan</a:t>
            </a:r>
            <a:r>
              <a:rPr lang="en-US" altLang="en-US" sz="2000" dirty="0">
                <a:latin typeface="Candara" pitchFamily="34" charset="0"/>
                <a:cs typeface="Arial" pitchFamily="34" charset="0"/>
              </a:rPr>
              <a:t>, </a:t>
            </a:r>
            <a:r>
              <a:rPr lang="en-US" altLang="en-US" sz="2000" dirty="0" err="1">
                <a:latin typeface="Candara" pitchFamily="34" charset="0"/>
                <a:cs typeface="Arial" pitchFamily="34" charset="0"/>
              </a:rPr>
              <a:t>khattak</a:t>
            </a:r>
            <a:r>
              <a:rPr lang="en-US" altLang="en-US" sz="2000" dirty="0">
                <a:latin typeface="Candara" pitchFamily="34" charset="0"/>
                <a:cs typeface="Arial" pitchFamily="34" charset="0"/>
              </a:rPr>
              <a:t>, </a:t>
            </a:r>
            <a:r>
              <a:rPr lang="en-US" altLang="en-US" sz="2000" dirty="0" err="1">
                <a:latin typeface="Candara" pitchFamily="34" charset="0"/>
                <a:cs typeface="Arial" pitchFamily="34" charset="0"/>
              </a:rPr>
              <a:t>Kahtak</a:t>
            </a:r>
            <a:r>
              <a:rPr lang="en-US" altLang="en-US" sz="2000" dirty="0">
                <a:latin typeface="Candara" pitchFamily="34" charset="0"/>
                <a:cs typeface="Arial" pitchFamily="34" charset="0"/>
              </a:rPr>
              <a:t>, </a:t>
            </a:r>
            <a:r>
              <a:rPr lang="en-US" altLang="en-US" sz="2000" dirty="0" err="1">
                <a:latin typeface="Candara" pitchFamily="34" charset="0"/>
                <a:cs typeface="Arial" pitchFamily="34" charset="0"/>
              </a:rPr>
              <a:t>ludi</a:t>
            </a:r>
            <a:r>
              <a:rPr lang="en-US" altLang="en-US" sz="2000" dirty="0">
                <a:latin typeface="Candara" pitchFamily="34" charset="0"/>
                <a:cs typeface="Arial" pitchFamily="34" charset="0"/>
              </a:rPr>
              <a:t>, </a:t>
            </a:r>
            <a:r>
              <a:rPr lang="en-US" altLang="en-US" sz="2000" dirty="0" err="1">
                <a:latin typeface="Candara" pitchFamily="34" charset="0"/>
                <a:cs typeface="Arial" pitchFamily="34" charset="0"/>
              </a:rPr>
              <a:t>hojamalo</a:t>
            </a:r>
            <a:r>
              <a:rPr lang="en-US" altLang="en-US" sz="2000" dirty="0">
                <a:latin typeface="Candara" pitchFamily="34" charset="0"/>
                <a:cs typeface="Arial" pitchFamily="34" charset="0"/>
              </a:rPr>
              <a:t>, bhangra</a:t>
            </a:r>
          </a:p>
        </p:txBody>
      </p:sp>
      <p:sp>
        <p:nvSpPr>
          <p:cNvPr id="2" name="Slide Number Placeholder 1"/>
          <p:cNvSpPr>
            <a:spLocks noGrp="1"/>
          </p:cNvSpPr>
          <p:nvPr>
            <p:ph type="sldNum" sz="quarter" idx="12"/>
          </p:nvPr>
        </p:nvSpPr>
        <p:spPr/>
        <p:txBody>
          <a:bodyPr/>
          <a:lstStyle/>
          <a:p>
            <a:fld id="{08A8661F-1CDE-4F7E-AE93-7F9785FD6839}" type="slidenum">
              <a:rPr lang="en-US" smtClean="0"/>
              <a:pPr/>
              <a:t>15</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2055008950"/>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584775"/>
          </a:xfrm>
          <a:prstGeom prst="rect">
            <a:avLst/>
          </a:prstGeom>
          <a:noFill/>
        </p:spPr>
        <p:txBody>
          <a:bodyPr wrap="square" rtlCol="0">
            <a:spAutoFit/>
          </a:bodyPr>
          <a:lstStyle/>
          <a:p>
            <a:r>
              <a:rPr lang="en-US" altLang="en-US" sz="3200" b="1" dirty="0">
                <a:solidFill>
                  <a:schemeClr val="tx2"/>
                </a:solidFill>
                <a:latin typeface="Candara" pitchFamily="34" charset="0"/>
                <a:cs typeface="Arial" pitchFamily="34" charset="0"/>
              </a:rPr>
              <a:t>Multi-Cultural</a:t>
            </a:r>
            <a:endParaRPr lang="en-US" sz="3200" b="1" dirty="0">
              <a:solidFill>
                <a:schemeClr val="tx2"/>
              </a:solidFill>
              <a:latin typeface="Candara" pitchFamily="34" charset="0"/>
              <a:cs typeface="Arial" pitchFamily="34" charset="0"/>
            </a:endParaRPr>
          </a:p>
        </p:txBody>
      </p:sp>
      <p:sp>
        <p:nvSpPr>
          <p:cNvPr id="6" name="TextBox 5"/>
          <p:cNvSpPr txBox="1"/>
          <p:nvPr/>
        </p:nvSpPr>
        <p:spPr>
          <a:xfrm>
            <a:off x="685801" y="1676400"/>
            <a:ext cx="8020022" cy="4708981"/>
          </a:xfrm>
          <a:prstGeom prst="rect">
            <a:avLst/>
          </a:prstGeom>
          <a:noFill/>
        </p:spPr>
        <p:txBody>
          <a:bodyPr wrap="square" rtlCol="0">
            <a:spAutoFit/>
          </a:bodyPr>
          <a:lstStyle/>
          <a:p>
            <a:pPr marL="457200" indent="-457200" algn="just">
              <a:lnSpc>
                <a:spcPct val="150000"/>
              </a:lnSpc>
              <a:buFont typeface="Arial" panose="020B0604020202020204" pitchFamily="34" charset="0"/>
              <a:buChar char="•"/>
            </a:pPr>
            <a:r>
              <a:rPr lang="en-US" altLang="en-US" sz="2000" dirty="0">
                <a:latin typeface="Candara" pitchFamily="34" charset="0"/>
                <a:cs typeface="Arial" pitchFamily="34" charset="0"/>
              </a:rPr>
              <a:t>Regions				</a:t>
            </a:r>
          </a:p>
          <a:p>
            <a:pPr marL="457200" indent="-457200" algn="just">
              <a:lnSpc>
                <a:spcPct val="150000"/>
              </a:lnSpc>
              <a:buFont typeface="Arial" panose="020B0604020202020204" pitchFamily="34" charset="0"/>
              <a:buChar char="•"/>
            </a:pPr>
            <a:r>
              <a:rPr lang="en-US" altLang="en-US" sz="2000" dirty="0">
                <a:latin typeface="Candara" pitchFamily="34" charset="0"/>
                <a:cs typeface="Arial" pitchFamily="34" charset="0"/>
              </a:rPr>
              <a:t>Languages</a:t>
            </a:r>
          </a:p>
          <a:p>
            <a:pPr marL="457200" indent="-457200" algn="just">
              <a:lnSpc>
                <a:spcPct val="150000"/>
              </a:lnSpc>
              <a:buFont typeface="Arial" panose="020B0604020202020204" pitchFamily="34" charset="0"/>
              <a:buChar char="•"/>
            </a:pPr>
            <a:r>
              <a:rPr lang="en-US" altLang="en-US" sz="2000" dirty="0">
                <a:latin typeface="Candara" pitchFamily="34" charset="0"/>
                <a:cs typeface="Arial" pitchFamily="34" charset="0"/>
              </a:rPr>
              <a:t>Subcultures</a:t>
            </a:r>
          </a:p>
          <a:p>
            <a:pPr marL="457200" indent="-457200" algn="just">
              <a:lnSpc>
                <a:spcPct val="150000"/>
              </a:lnSpc>
              <a:buFont typeface="Arial" panose="020B0604020202020204" pitchFamily="34" charset="0"/>
              <a:buChar char="•"/>
            </a:pPr>
            <a:r>
              <a:rPr lang="en-US" altLang="en-US" sz="2000" dirty="0">
                <a:latin typeface="Candara" pitchFamily="34" charset="0"/>
                <a:cs typeface="Arial" pitchFamily="34" charset="0"/>
              </a:rPr>
              <a:t>Castes</a:t>
            </a:r>
          </a:p>
          <a:p>
            <a:pPr marL="457200" indent="-457200" algn="just">
              <a:lnSpc>
                <a:spcPct val="150000"/>
              </a:lnSpc>
              <a:buFont typeface="Arial" panose="020B0604020202020204" pitchFamily="34" charset="0"/>
              <a:buChar char="•"/>
            </a:pPr>
            <a:r>
              <a:rPr lang="en-US" altLang="en-US" sz="2000" dirty="0">
                <a:latin typeface="Candara" pitchFamily="34" charset="0"/>
                <a:cs typeface="Arial" pitchFamily="34" charset="0"/>
              </a:rPr>
              <a:t>Tribes</a:t>
            </a:r>
          </a:p>
          <a:p>
            <a:pPr marL="457200" indent="-457200" algn="just">
              <a:lnSpc>
                <a:spcPct val="150000"/>
              </a:lnSpc>
              <a:buFont typeface="Arial" panose="020B0604020202020204" pitchFamily="34" charset="0"/>
              <a:buChar char="•"/>
            </a:pPr>
            <a:r>
              <a:rPr lang="en-US" altLang="en-US" sz="2000" dirty="0">
                <a:latin typeface="Candara" pitchFamily="34" charset="0"/>
                <a:cs typeface="Arial" pitchFamily="34" charset="0"/>
              </a:rPr>
              <a:t>Rural</a:t>
            </a:r>
          </a:p>
          <a:p>
            <a:pPr marL="457200" indent="-457200" algn="just">
              <a:lnSpc>
                <a:spcPct val="150000"/>
              </a:lnSpc>
              <a:buFont typeface="Arial" panose="020B0604020202020204" pitchFamily="34" charset="0"/>
              <a:buChar char="•"/>
            </a:pPr>
            <a:r>
              <a:rPr lang="en-US" altLang="en-US" sz="2000" dirty="0">
                <a:latin typeface="Candara" pitchFamily="34" charset="0"/>
                <a:cs typeface="Arial" pitchFamily="34" charset="0"/>
              </a:rPr>
              <a:t>Urban (Metropolitan, city and towns)</a:t>
            </a:r>
          </a:p>
          <a:p>
            <a:pPr marL="457200" indent="-457200" algn="just">
              <a:lnSpc>
                <a:spcPct val="150000"/>
              </a:lnSpc>
              <a:buFont typeface="Arial" panose="020B0604020202020204" pitchFamily="34" charset="0"/>
              <a:buChar char="•"/>
            </a:pPr>
            <a:r>
              <a:rPr lang="en-US" altLang="en-US" sz="2000" dirty="0">
                <a:latin typeface="Candara" pitchFamily="34" charset="0"/>
                <a:cs typeface="Arial" pitchFamily="34" charset="0"/>
              </a:rPr>
              <a:t>Elite</a:t>
            </a:r>
          </a:p>
          <a:p>
            <a:pPr marL="457200" indent="-457200" algn="just">
              <a:lnSpc>
                <a:spcPct val="150000"/>
              </a:lnSpc>
              <a:buFont typeface="Arial" panose="020B0604020202020204" pitchFamily="34" charset="0"/>
              <a:buChar char="•"/>
            </a:pPr>
            <a:r>
              <a:rPr lang="en-US" altLang="en-US" sz="2000" dirty="0">
                <a:latin typeface="Candara" pitchFamily="34" charset="0"/>
                <a:cs typeface="Arial" pitchFamily="34" charset="0"/>
              </a:rPr>
              <a:t>Religions</a:t>
            </a:r>
          </a:p>
          <a:p>
            <a:pPr marL="457200" indent="-457200" algn="just">
              <a:lnSpc>
                <a:spcPct val="150000"/>
              </a:lnSpc>
              <a:buFont typeface="Arial" panose="020B0604020202020204" pitchFamily="34" charset="0"/>
              <a:buChar char="•"/>
            </a:pPr>
            <a:r>
              <a:rPr lang="en-US" altLang="en-US" sz="2000" dirty="0">
                <a:latin typeface="Candara" pitchFamily="34" charset="0"/>
                <a:cs typeface="Arial" pitchFamily="34" charset="0"/>
              </a:rPr>
              <a:t>Sects </a:t>
            </a:r>
          </a:p>
        </p:txBody>
      </p:sp>
      <p:sp>
        <p:nvSpPr>
          <p:cNvPr id="2" name="Slide Number Placeholder 1"/>
          <p:cNvSpPr>
            <a:spLocks noGrp="1"/>
          </p:cNvSpPr>
          <p:nvPr>
            <p:ph type="sldNum" sz="quarter" idx="12"/>
          </p:nvPr>
        </p:nvSpPr>
        <p:spPr/>
        <p:txBody>
          <a:bodyPr/>
          <a:lstStyle/>
          <a:p>
            <a:fld id="{08A8661F-1CDE-4F7E-AE93-7F9785FD6839}" type="slidenum">
              <a:rPr lang="en-US" smtClean="0"/>
              <a:pPr/>
              <a:t>16</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1427708321"/>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par>
                    <p:cTn id="31" fill="hold">
                      <p:stCondLst>
                        <p:cond delay="indefinite"/>
                      </p:stCondLst>
                      <p:childTnLst>
                        <p:par>
                          <p:cTn id="32" fill="hold">
                            <p:stCondLst>
                              <p:cond delay="0"/>
                            </p:stCondLst>
                            <p:childTnLst>
                              <p:par>
                                <p:cTn id="33" presetID="19" presetClass="emph" presetSubtype="0" fill="hold" nodeType="clickEffect">
                                  <p:stCondLst>
                                    <p:cond delay="0"/>
                                  </p:stCondLst>
                                  <p:childTnLst>
                                    <p:animClr clrSpc="rgb" dir="cw">
                                      <p:cBhvr override="childStyle">
                                        <p:cTn id="34" dur="500" fill="hold"/>
                                        <p:tgtEl>
                                          <p:spTgt spid="6">
                                            <p:txEl>
                                              <p:pRg st="4" end="4"/>
                                            </p:txEl>
                                          </p:spTgt>
                                        </p:tgtEl>
                                        <p:attrNameLst>
                                          <p:attrName>style.color</p:attrName>
                                        </p:attrNameLst>
                                      </p:cBhvr>
                                      <p:to>
                                        <a:srgbClr val="000000"/>
                                      </p:to>
                                    </p:animClr>
                                    <p:animClr clrSpc="rgb" dir="cw">
                                      <p:cBhvr>
                                        <p:cTn id="35" dur="500" fill="hold"/>
                                        <p:tgtEl>
                                          <p:spTgt spid="6">
                                            <p:txEl>
                                              <p:pRg st="4" end="4"/>
                                            </p:txEl>
                                          </p:spTgt>
                                        </p:tgtEl>
                                        <p:attrNameLst>
                                          <p:attrName>fillcolor</p:attrName>
                                        </p:attrNameLst>
                                      </p:cBhvr>
                                      <p:to>
                                        <a:srgbClr val="000000"/>
                                      </p:to>
                                    </p:animClr>
                                    <p:set>
                                      <p:cBhvr>
                                        <p:cTn id="36" dur="500" fill="hold"/>
                                        <p:tgtEl>
                                          <p:spTgt spid="6">
                                            <p:txEl>
                                              <p:pRg st="4" end="4"/>
                                            </p:txEl>
                                          </p:spTgt>
                                        </p:tgtEl>
                                        <p:attrNameLst>
                                          <p:attrName>fill.type</p:attrName>
                                        </p:attrNameLst>
                                      </p:cBhvr>
                                      <p:to>
                                        <p:strVal val="solid"/>
                                      </p:to>
                                    </p:set>
                                    <p:set>
                                      <p:cBhvr>
                                        <p:cTn id="37" dur="500" fill="hold"/>
                                        <p:tgtEl>
                                          <p:spTgt spid="6">
                                            <p:txEl>
                                              <p:pRg st="4" end="4"/>
                                            </p:txEl>
                                          </p:spTgt>
                                        </p:tgtEl>
                                        <p:attrNameLst>
                                          <p:attrName>fill.on</p:attrName>
                                        </p:attrNameLst>
                                      </p:cBhvr>
                                      <p:to>
                                        <p:strVal val="true"/>
                                      </p:to>
                                    </p:set>
                                  </p:childTnLst>
                                </p:cTn>
                              </p:par>
                            </p:childTnLst>
                          </p:cTn>
                        </p:par>
                      </p:childTnLst>
                    </p:cTn>
                  </p:par>
                  <p:par>
                    <p:cTn id="38" fill="hold">
                      <p:stCondLst>
                        <p:cond delay="indefinite"/>
                      </p:stCondLst>
                      <p:childTnLst>
                        <p:par>
                          <p:cTn id="39" fill="hold">
                            <p:stCondLst>
                              <p:cond delay="0"/>
                            </p:stCondLst>
                            <p:childTnLst>
                              <p:par>
                                <p:cTn id="40" presetID="19" presetClass="emph" presetSubtype="0" fill="hold" nodeType="clickEffect">
                                  <p:stCondLst>
                                    <p:cond delay="0"/>
                                  </p:stCondLst>
                                  <p:childTnLst>
                                    <p:animClr clrSpc="rgb" dir="cw">
                                      <p:cBhvr override="childStyle">
                                        <p:cTn id="41" dur="500" fill="hold"/>
                                        <p:tgtEl>
                                          <p:spTgt spid="6">
                                            <p:txEl>
                                              <p:pRg st="5" end="5"/>
                                            </p:txEl>
                                          </p:spTgt>
                                        </p:tgtEl>
                                        <p:attrNameLst>
                                          <p:attrName>style.color</p:attrName>
                                        </p:attrNameLst>
                                      </p:cBhvr>
                                      <p:to>
                                        <a:srgbClr val="000000"/>
                                      </p:to>
                                    </p:animClr>
                                    <p:animClr clrSpc="rgb" dir="cw">
                                      <p:cBhvr>
                                        <p:cTn id="42" dur="500" fill="hold"/>
                                        <p:tgtEl>
                                          <p:spTgt spid="6">
                                            <p:txEl>
                                              <p:pRg st="5" end="5"/>
                                            </p:txEl>
                                          </p:spTgt>
                                        </p:tgtEl>
                                        <p:attrNameLst>
                                          <p:attrName>fillcolor</p:attrName>
                                        </p:attrNameLst>
                                      </p:cBhvr>
                                      <p:to>
                                        <a:srgbClr val="000000"/>
                                      </p:to>
                                    </p:animClr>
                                    <p:set>
                                      <p:cBhvr>
                                        <p:cTn id="43" dur="500" fill="hold"/>
                                        <p:tgtEl>
                                          <p:spTgt spid="6">
                                            <p:txEl>
                                              <p:pRg st="5" end="5"/>
                                            </p:txEl>
                                          </p:spTgt>
                                        </p:tgtEl>
                                        <p:attrNameLst>
                                          <p:attrName>fill.type</p:attrName>
                                        </p:attrNameLst>
                                      </p:cBhvr>
                                      <p:to>
                                        <p:strVal val="solid"/>
                                      </p:to>
                                    </p:set>
                                    <p:set>
                                      <p:cBhvr>
                                        <p:cTn id="44" dur="500" fill="hold"/>
                                        <p:tgtEl>
                                          <p:spTgt spid="6">
                                            <p:txEl>
                                              <p:pRg st="5" end="5"/>
                                            </p:txEl>
                                          </p:spTgt>
                                        </p:tgtEl>
                                        <p:attrNameLst>
                                          <p:attrName>fill.on</p:attrName>
                                        </p:attrNameLst>
                                      </p:cBhvr>
                                      <p:to>
                                        <p:strVal val="true"/>
                                      </p:to>
                                    </p:set>
                                  </p:childTnLst>
                                </p:cTn>
                              </p:par>
                            </p:childTnLst>
                          </p:cTn>
                        </p:par>
                      </p:childTnLst>
                    </p:cTn>
                  </p:par>
                  <p:par>
                    <p:cTn id="45" fill="hold">
                      <p:stCondLst>
                        <p:cond delay="indefinite"/>
                      </p:stCondLst>
                      <p:childTnLst>
                        <p:par>
                          <p:cTn id="46" fill="hold">
                            <p:stCondLst>
                              <p:cond delay="0"/>
                            </p:stCondLst>
                            <p:childTnLst>
                              <p:par>
                                <p:cTn id="47" presetID="19" presetClass="emph" presetSubtype="0" fill="hold" nodeType="clickEffect">
                                  <p:stCondLst>
                                    <p:cond delay="0"/>
                                  </p:stCondLst>
                                  <p:childTnLst>
                                    <p:animClr clrSpc="rgb" dir="cw">
                                      <p:cBhvr override="childStyle">
                                        <p:cTn id="48" dur="500" fill="hold"/>
                                        <p:tgtEl>
                                          <p:spTgt spid="6">
                                            <p:txEl>
                                              <p:pRg st="6" end="6"/>
                                            </p:txEl>
                                          </p:spTgt>
                                        </p:tgtEl>
                                        <p:attrNameLst>
                                          <p:attrName>style.color</p:attrName>
                                        </p:attrNameLst>
                                      </p:cBhvr>
                                      <p:to>
                                        <a:srgbClr val="000000"/>
                                      </p:to>
                                    </p:animClr>
                                    <p:animClr clrSpc="rgb" dir="cw">
                                      <p:cBhvr>
                                        <p:cTn id="49" dur="500" fill="hold"/>
                                        <p:tgtEl>
                                          <p:spTgt spid="6">
                                            <p:txEl>
                                              <p:pRg st="6" end="6"/>
                                            </p:txEl>
                                          </p:spTgt>
                                        </p:tgtEl>
                                        <p:attrNameLst>
                                          <p:attrName>fillcolor</p:attrName>
                                        </p:attrNameLst>
                                      </p:cBhvr>
                                      <p:to>
                                        <a:srgbClr val="000000"/>
                                      </p:to>
                                    </p:animClr>
                                    <p:set>
                                      <p:cBhvr>
                                        <p:cTn id="50" dur="500" fill="hold"/>
                                        <p:tgtEl>
                                          <p:spTgt spid="6">
                                            <p:txEl>
                                              <p:pRg st="6" end="6"/>
                                            </p:txEl>
                                          </p:spTgt>
                                        </p:tgtEl>
                                        <p:attrNameLst>
                                          <p:attrName>fill.type</p:attrName>
                                        </p:attrNameLst>
                                      </p:cBhvr>
                                      <p:to>
                                        <p:strVal val="solid"/>
                                      </p:to>
                                    </p:set>
                                    <p:set>
                                      <p:cBhvr>
                                        <p:cTn id="51" dur="500" fill="hold"/>
                                        <p:tgtEl>
                                          <p:spTgt spid="6">
                                            <p:txEl>
                                              <p:pRg st="6" end="6"/>
                                            </p:txEl>
                                          </p:spTgt>
                                        </p:tgtEl>
                                        <p:attrNameLst>
                                          <p:attrName>fill.on</p:attrName>
                                        </p:attrNameLst>
                                      </p:cBhvr>
                                      <p:to>
                                        <p:strVal val="true"/>
                                      </p:to>
                                    </p:set>
                                  </p:childTnLst>
                                </p:cTn>
                              </p:par>
                            </p:childTnLst>
                          </p:cTn>
                        </p:par>
                      </p:childTnLst>
                    </p:cTn>
                  </p:par>
                  <p:par>
                    <p:cTn id="52" fill="hold">
                      <p:stCondLst>
                        <p:cond delay="indefinite"/>
                      </p:stCondLst>
                      <p:childTnLst>
                        <p:par>
                          <p:cTn id="53" fill="hold">
                            <p:stCondLst>
                              <p:cond delay="0"/>
                            </p:stCondLst>
                            <p:childTnLst>
                              <p:par>
                                <p:cTn id="54" presetID="19" presetClass="emph" presetSubtype="0" fill="hold" nodeType="clickEffect">
                                  <p:stCondLst>
                                    <p:cond delay="0"/>
                                  </p:stCondLst>
                                  <p:childTnLst>
                                    <p:animClr clrSpc="rgb" dir="cw">
                                      <p:cBhvr override="childStyle">
                                        <p:cTn id="55" dur="500" fill="hold"/>
                                        <p:tgtEl>
                                          <p:spTgt spid="6">
                                            <p:txEl>
                                              <p:pRg st="7" end="7"/>
                                            </p:txEl>
                                          </p:spTgt>
                                        </p:tgtEl>
                                        <p:attrNameLst>
                                          <p:attrName>style.color</p:attrName>
                                        </p:attrNameLst>
                                      </p:cBhvr>
                                      <p:to>
                                        <a:srgbClr val="000000"/>
                                      </p:to>
                                    </p:animClr>
                                    <p:animClr clrSpc="rgb" dir="cw">
                                      <p:cBhvr>
                                        <p:cTn id="56" dur="500" fill="hold"/>
                                        <p:tgtEl>
                                          <p:spTgt spid="6">
                                            <p:txEl>
                                              <p:pRg st="7" end="7"/>
                                            </p:txEl>
                                          </p:spTgt>
                                        </p:tgtEl>
                                        <p:attrNameLst>
                                          <p:attrName>fillcolor</p:attrName>
                                        </p:attrNameLst>
                                      </p:cBhvr>
                                      <p:to>
                                        <a:srgbClr val="000000"/>
                                      </p:to>
                                    </p:animClr>
                                    <p:set>
                                      <p:cBhvr>
                                        <p:cTn id="57" dur="500" fill="hold"/>
                                        <p:tgtEl>
                                          <p:spTgt spid="6">
                                            <p:txEl>
                                              <p:pRg st="7" end="7"/>
                                            </p:txEl>
                                          </p:spTgt>
                                        </p:tgtEl>
                                        <p:attrNameLst>
                                          <p:attrName>fill.type</p:attrName>
                                        </p:attrNameLst>
                                      </p:cBhvr>
                                      <p:to>
                                        <p:strVal val="solid"/>
                                      </p:to>
                                    </p:set>
                                    <p:set>
                                      <p:cBhvr>
                                        <p:cTn id="58" dur="500" fill="hold"/>
                                        <p:tgtEl>
                                          <p:spTgt spid="6">
                                            <p:txEl>
                                              <p:pRg st="7" end="7"/>
                                            </p:txEl>
                                          </p:spTgt>
                                        </p:tgtEl>
                                        <p:attrNameLst>
                                          <p:attrName>fill.on</p:attrName>
                                        </p:attrNameLst>
                                      </p:cBhvr>
                                      <p:to>
                                        <p:strVal val="true"/>
                                      </p:to>
                                    </p:set>
                                  </p:childTnLst>
                                </p:cTn>
                              </p:par>
                            </p:childTnLst>
                          </p:cTn>
                        </p:par>
                      </p:childTnLst>
                    </p:cTn>
                  </p:par>
                  <p:par>
                    <p:cTn id="59" fill="hold">
                      <p:stCondLst>
                        <p:cond delay="indefinite"/>
                      </p:stCondLst>
                      <p:childTnLst>
                        <p:par>
                          <p:cTn id="60" fill="hold">
                            <p:stCondLst>
                              <p:cond delay="0"/>
                            </p:stCondLst>
                            <p:childTnLst>
                              <p:par>
                                <p:cTn id="61" presetID="19" presetClass="emph" presetSubtype="0" fill="hold" nodeType="clickEffect">
                                  <p:stCondLst>
                                    <p:cond delay="0"/>
                                  </p:stCondLst>
                                  <p:childTnLst>
                                    <p:animClr clrSpc="rgb" dir="cw">
                                      <p:cBhvr override="childStyle">
                                        <p:cTn id="62" dur="500" fill="hold"/>
                                        <p:tgtEl>
                                          <p:spTgt spid="6">
                                            <p:txEl>
                                              <p:pRg st="8" end="8"/>
                                            </p:txEl>
                                          </p:spTgt>
                                        </p:tgtEl>
                                        <p:attrNameLst>
                                          <p:attrName>style.color</p:attrName>
                                        </p:attrNameLst>
                                      </p:cBhvr>
                                      <p:to>
                                        <a:srgbClr val="000000"/>
                                      </p:to>
                                    </p:animClr>
                                    <p:animClr clrSpc="rgb" dir="cw">
                                      <p:cBhvr>
                                        <p:cTn id="63" dur="500" fill="hold"/>
                                        <p:tgtEl>
                                          <p:spTgt spid="6">
                                            <p:txEl>
                                              <p:pRg st="8" end="8"/>
                                            </p:txEl>
                                          </p:spTgt>
                                        </p:tgtEl>
                                        <p:attrNameLst>
                                          <p:attrName>fillcolor</p:attrName>
                                        </p:attrNameLst>
                                      </p:cBhvr>
                                      <p:to>
                                        <a:srgbClr val="000000"/>
                                      </p:to>
                                    </p:animClr>
                                    <p:set>
                                      <p:cBhvr>
                                        <p:cTn id="64" dur="500" fill="hold"/>
                                        <p:tgtEl>
                                          <p:spTgt spid="6">
                                            <p:txEl>
                                              <p:pRg st="8" end="8"/>
                                            </p:txEl>
                                          </p:spTgt>
                                        </p:tgtEl>
                                        <p:attrNameLst>
                                          <p:attrName>fill.type</p:attrName>
                                        </p:attrNameLst>
                                      </p:cBhvr>
                                      <p:to>
                                        <p:strVal val="solid"/>
                                      </p:to>
                                    </p:set>
                                    <p:set>
                                      <p:cBhvr>
                                        <p:cTn id="65" dur="500" fill="hold"/>
                                        <p:tgtEl>
                                          <p:spTgt spid="6">
                                            <p:txEl>
                                              <p:pRg st="8" end="8"/>
                                            </p:txEl>
                                          </p:spTgt>
                                        </p:tgtEl>
                                        <p:attrNameLst>
                                          <p:attrName>fill.on</p:attrName>
                                        </p:attrNameLst>
                                      </p:cBhvr>
                                      <p:to>
                                        <p:strVal val="true"/>
                                      </p:to>
                                    </p:set>
                                  </p:childTnLst>
                                </p:cTn>
                              </p:par>
                            </p:childTnLst>
                          </p:cTn>
                        </p:par>
                      </p:childTnLst>
                    </p:cTn>
                  </p:par>
                  <p:par>
                    <p:cTn id="66" fill="hold">
                      <p:stCondLst>
                        <p:cond delay="indefinite"/>
                      </p:stCondLst>
                      <p:childTnLst>
                        <p:par>
                          <p:cTn id="67" fill="hold">
                            <p:stCondLst>
                              <p:cond delay="0"/>
                            </p:stCondLst>
                            <p:childTnLst>
                              <p:par>
                                <p:cTn id="68" presetID="19" presetClass="emph" presetSubtype="0" fill="hold" nodeType="clickEffect">
                                  <p:stCondLst>
                                    <p:cond delay="0"/>
                                  </p:stCondLst>
                                  <p:childTnLst>
                                    <p:animClr clrSpc="rgb" dir="cw">
                                      <p:cBhvr override="childStyle">
                                        <p:cTn id="69" dur="500" fill="hold"/>
                                        <p:tgtEl>
                                          <p:spTgt spid="6">
                                            <p:txEl>
                                              <p:pRg st="9" end="9"/>
                                            </p:txEl>
                                          </p:spTgt>
                                        </p:tgtEl>
                                        <p:attrNameLst>
                                          <p:attrName>style.color</p:attrName>
                                        </p:attrNameLst>
                                      </p:cBhvr>
                                      <p:to>
                                        <a:srgbClr val="000000"/>
                                      </p:to>
                                    </p:animClr>
                                    <p:animClr clrSpc="rgb" dir="cw">
                                      <p:cBhvr>
                                        <p:cTn id="70" dur="500" fill="hold"/>
                                        <p:tgtEl>
                                          <p:spTgt spid="6">
                                            <p:txEl>
                                              <p:pRg st="9" end="9"/>
                                            </p:txEl>
                                          </p:spTgt>
                                        </p:tgtEl>
                                        <p:attrNameLst>
                                          <p:attrName>fillcolor</p:attrName>
                                        </p:attrNameLst>
                                      </p:cBhvr>
                                      <p:to>
                                        <a:srgbClr val="000000"/>
                                      </p:to>
                                    </p:animClr>
                                    <p:set>
                                      <p:cBhvr>
                                        <p:cTn id="71" dur="500" fill="hold"/>
                                        <p:tgtEl>
                                          <p:spTgt spid="6">
                                            <p:txEl>
                                              <p:pRg st="9" end="9"/>
                                            </p:txEl>
                                          </p:spTgt>
                                        </p:tgtEl>
                                        <p:attrNameLst>
                                          <p:attrName>fill.type</p:attrName>
                                        </p:attrNameLst>
                                      </p:cBhvr>
                                      <p:to>
                                        <p:strVal val="solid"/>
                                      </p:to>
                                    </p:set>
                                    <p:set>
                                      <p:cBhvr>
                                        <p:cTn id="72" dur="500" fill="hold"/>
                                        <p:tgtEl>
                                          <p:spTgt spid="6">
                                            <p:txEl>
                                              <p:pRg st="9" end="9"/>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584775"/>
          </a:xfrm>
          <a:prstGeom prst="rect">
            <a:avLst/>
          </a:prstGeom>
          <a:noFill/>
        </p:spPr>
        <p:txBody>
          <a:bodyPr wrap="square" rtlCol="0">
            <a:spAutoFit/>
          </a:bodyPr>
          <a:lstStyle/>
          <a:p>
            <a:r>
              <a:rPr lang="en-US" altLang="en-US" sz="3200" b="1" dirty="0">
                <a:solidFill>
                  <a:schemeClr val="tx2"/>
                </a:solidFill>
                <a:latin typeface="Candara" pitchFamily="34" charset="0"/>
                <a:cs typeface="Arial" pitchFamily="34" charset="0"/>
              </a:rPr>
              <a:t>Socially Diversified</a:t>
            </a:r>
            <a:endParaRPr lang="en-US" sz="3200" b="1" dirty="0">
              <a:solidFill>
                <a:schemeClr val="tx2"/>
              </a:solidFill>
              <a:latin typeface="Candara" pitchFamily="34" charset="0"/>
              <a:cs typeface="Arial" pitchFamily="34" charset="0"/>
            </a:endParaRPr>
          </a:p>
        </p:txBody>
      </p:sp>
      <p:sp>
        <p:nvSpPr>
          <p:cNvPr id="6" name="TextBox 5"/>
          <p:cNvSpPr txBox="1"/>
          <p:nvPr/>
        </p:nvSpPr>
        <p:spPr>
          <a:xfrm>
            <a:off x="685801" y="1676400"/>
            <a:ext cx="8020022" cy="4247317"/>
          </a:xfrm>
          <a:prstGeom prst="rect">
            <a:avLst/>
          </a:prstGeom>
          <a:noFill/>
        </p:spPr>
        <p:txBody>
          <a:bodyPr wrap="square" rtlCol="0">
            <a:spAutoFit/>
          </a:bodyPr>
          <a:lstStyle/>
          <a:p>
            <a:pPr marL="457200" indent="-457200" algn="just">
              <a:lnSpc>
                <a:spcPct val="150000"/>
              </a:lnSpc>
              <a:buFont typeface="Arial" panose="020B0604020202020204" pitchFamily="34" charset="0"/>
              <a:buChar char="•"/>
            </a:pPr>
            <a:r>
              <a:rPr lang="en-US" altLang="en-US" sz="2000" dirty="0">
                <a:latin typeface="Candara" pitchFamily="34" charset="0"/>
                <a:cs typeface="Arial" pitchFamily="34" charset="0"/>
              </a:rPr>
              <a:t>Rich</a:t>
            </a:r>
          </a:p>
          <a:p>
            <a:pPr marL="457200" indent="-457200" algn="just">
              <a:lnSpc>
                <a:spcPct val="150000"/>
              </a:lnSpc>
              <a:buFont typeface="Arial" panose="020B0604020202020204" pitchFamily="34" charset="0"/>
              <a:buChar char="•"/>
            </a:pPr>
            <a:r>
              <a:rPr lang="en-US" altLang="en-US" sz="2000" dirty="0">
                <a:latin typeface="Candara" pitchFamily="34" charset="0"/>
                <a:cs typeface="Arial" pitchFamily="34" charset="0"/>
              </a:rPr>
              <a:t>Poor</a:t>
            </a:r>
          </a:p>
          <a:p>
            <a:pPr marL="457200" indent="-457200" algn="just">
              <a:lnSpc>
                <a:spcPct val="150000"/>
              </a:lnSpc>
              <a:buFont typeface="Arial" panose="020B0604020202020204" pitchFamily="34" charset="0"/>
              <a:buChar char="•"/>
            </a:pPr>
            <a:r>
              <a:rPr lang="en-US" altLang="en-US" sz="2000" dirty="0">
                <a:latin typeface="Candara" pitchFamily="34" charset="0"/>
                <a:cs typeface="Arial" pitchFamily="34" charset="0"/>
              </a:rPr>
              <a:t>Managers</a:t>
            </a:r>
          </a:p>
          <a:p>
            <a:pPr marL="457200" indent="-457200" algn="just">
              <a:lnSpc>
                <a:spcPct val="150000"/>
              </a:lnSpc>
              <a:buFont typeface="Arial" panose="020B0604020202020204" pitchFamily="34" charset="0"/>
              <a:buChar char="•"/>
            </a:pPr>
            <a:r>
              <a:rPr lang="en-US" altLang="en-US" sz="2000" dirty="0">
                <a:latin typeface="Candara" pitchFamily="34" charset="0"/>
                <a:cs typeface="Arial" pitchFamily="34" charset="0"/>
              </a:rPr>
              <a:t>Workers</a:t>
            </a:r>
          </a:p>
          <a:p>
            <a:pPr marL="457200" indent="-457200" algn="just">
              <a:lnSpc>
                <a:spcPct val="150000"/>
              </a:lnSpc>
              <a:buFont typeface="Arial" panose="020B0604020202020204" pitchFamily="34" charset="0"/>
              <a:buChar char="•"/>
            </a:pPr>
            <a:r>
              <a:rPr lang="en-US" altLang="en-US" sz="2000" dirty="0">
                <a:latin typeface="Candara" pitchFamily="34" charset="0"/>
                <a:cs typeface="Arial" pitchFamily="34" charset="0"/>
              </a:rPr>
              <a:t>Officers</a:t>
            </a:r>
          </a:p>
          <a:p>
            <a:pPr marL="457200" indent="-457200" algn="just">
              <a:lnSpc>
                <a:spcPct val="150000"/>
              </a:lnSpc>
              <a:buFont typeface="Arial" panose="020B0604020202020204" pitchFamily="34" charset="0"/>
              <a:buChar char="•"/>
            </a:pPr>
            <a:r>
              <a:rPr lang="en-US" altLang="en-US" sz="2000" dirty="0">
                <a:latin typeface="Candara" pitchFamily="34" charset="0"/>
                <a:cs typeface="Arial" pitchFamily="34" charset="0"/>
              </a:rPr>
              <a:t>Subordinates</a:t>
            </a:r>
          </a:p>
          <a:p>
            <a:pPr marL="457200" indent="-457200" algn="just">
              <a:lnSpc>
                <a:spcPct val="150000"/>
              </a:lnSpc>
              <a:buFont typeface="Arial" panose="020B0604020202020204" pitchFamily="34" charset="0"/>
              <a:buChar char="•"/>
            </a:pPr>
            <a:r>
              <a:rPr lang="en-US" altLang="en-US" sz="2000" dirty="0">
                <a:latin typeface="Candara" pitchFamily="34" charset="0"/>
                <a:cs typeface="Arial" pitchFamily="34" charset="0"/>
              </a:rPr>
              <a:t>Teachers</a:t>
            </a:r>
          </a:p>
          <a:p>
            <a:pPr marL="457200" indent="-457200" algn="just">
              <a:lnSpc>
                <a:spcPct val="150000"/>
              </a:lnSpc>
              <a:buFont typeface="Arial" panose="020B0604020202020204" pitchFamily="34" charset="0"/>
              <a:buChar char="•"/>
            </a:pPr>
            <a:r>
              <a:rPr lang="en-US" altLang="en-US" sz="2000" dirty="0">
                <a:latin typeface="Candara" pitchFamily="34" charset="0"/>
                <a:cs typeface="Arial" pitchFamily="34" charset="0"/>
              </a:rPr>
              <a:t>Students</a:t>
            </a:r>
          </a:p>
          <a:p>
            <a:pPr marL="457200" indent="-457200" algn="just">
              <a:lnSpc>
                <a:spcPct val="150000"/>
              </a:lnSpc>
              <a:buFont typeface="Arial" panose="020B0604020202020204" pitchFamily="34" charset="0"/>
              <a:buChar char="•"/>
            </a:pPr>
            <a:r>
              <a:rPr lang="en-US" altLang="en-US" sz="2000" dirty="0">
                <a:latin typeface="Candara" pitchFamily="34" charset="0"/>
                <a:cs typeface="Arial" pitchFamily="34" charset="0"/>
              </a:rPr>
              <a:t>Doctors and Engineers, etc.</a:t>
            </a:r>
          </a:p>
        </p:txBody>
      </p:sp>
      <p:sp>
        <p:nvSpPr>
          <p:cNvPr id="2" name="Slide Number Placeholder 1"/>
          <p:cNvSpPr>
            <a:spLocks noGrp="1"/>
          </p:cNvSpPr>
          <p:nvPr>
            <p:ph type="sldNum" sz="quarter" idx="12"/>
          </p:nvPr>
        </p:nvSpPr>
        <p:spPr/>
        <p:txBody>
          <a:bodyPr/>
          <a:lstStyle/>
          <a:p>
            <a:fld id="{08A8661F-1CDE-4F7E-AE93-7F9785FD6839}" type="slidenum">
              <a:rPr lang="en-US" smtClean="0"/>
              <a:pPr/>
              <a:t>17</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1556404673"/>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par>
                    <p:cTn id="31" fill="hold">
                      <p:stCondLst>
                        <p:cond delay="indefinite"/>
                      </p:stCondLst>
                      <p:childTnLst>
                        <p:par>
                          <p:cTn id="32" fill="hold">
                            <p:stCondLst>
                              <p:cond delay="0"/>
                            </p:stCondLst>
                            <p:childTnLst>
                              <p:par>
                                <p:cTn id="33" presetID="19" presetClass="emph" presetSubtype="0" fill="hold" nodeType="clickEffect">
                                  <p:stCondLst>
                                    <p:cond delay="0"/>
                                  </p:stCondLst>
                                  <p:childTnLst>
                                    <p:animClr clrSpc="rgb" dir="cw">
                                      <p:cBhvr override="childStyle">
                                        <p:cTn id="34" dur="500" fill="hold"/>
                                        <p:tgtEl>
                                          <p:spTgt spid="6">
                                            <p:txEl>
                                              <p:pRg st="4" end="4"/>
                                            </p:txEl>
                                          </p:spTgt>
                                        </p:tgtEl>
                                        <p:attrNameLst>
                                          <p:attrName>style.color</p:attrName>
                                        </p:attrNameLst>
                                      </p:cBhvr>
                                      <p:to>
                                        <a:srgbClr val="000000"/>
                                      </p:to>
                                    </p:animClr>
                                    <p:animClr clrSpc="rgb" dir="cw">
                                      <p:cBhvr>
                                        <p:cTn id="35" dur="500" fill="hold"/>
                                        <p:tgtEl>
                                          <p:spTgt spid="6">
                                            <p:txEl>
                                              <p:pRg st="4" end="4"/>
                                            </p:txEl>
                                          </p:spTgt>
                                        </p:tgtEl>
                                        <p:attrNameLst>
                                          <p:attrName>fillcolor</p:attrName>
                                        </p:attrNameLst>
                                      </p:cBhvr>
                                      <p:to>
                                        <a:srgbClr val="000000"/>
                                      </p:to>
                                    </p:animClr>
                                    <p:set>
                                      <p:cBhvr>
                                        <p:cTn id="36" dur="500" fill="hold"/>
                                        <p:tgtEl>
                                          <p:spTgt spid="6">
                                            <p:txEl>
                                              <p:pRg st="4" end="4"/>
                                            </p:txEl>
                                          </p:spTgt>
                                        </p:tgtEl>
                                        <p:attrNameLst>
                                          <p:attrName>fill.type</p:attrName>
                                        </p:attrNameLst>
                                      </p:cBhvr>
                                      <p:to>
                                        <p:strVal val="solid"/>
                                      </p:to>
                                    </p:set>
                                    <p:set>
                                      <p:cBhvr>
                                        <p:cTn id="37" dur="500" fill="hold"/>
                                        <p:tgtEl>
                                          <p:spTgt spid="6">
                                            <p:txEl>
                                              <p:pRg st="4" end="4"/>
                                            </p:txEl>
                                          </p:spTgt>
                                        </p:tgtEl>
                                        <p:attrNameLst>
                                          <p:attrName>fill.on</p:attrName>
                                        </p:attrNameLst>
                                      </p:cBhvr>
                                      <p:to>
                                        <p:strVal val="true"/>
                                      </p:to>
                                    </p:set>
                                  </p:childTnLst>
                                </p:cTn>
                              </p:par>
                            </p:childTnLst>
                          </p:cTn>
                        </p:par>
                      </p:childTnLst>
                    </p:cTn>
                  </p:par>
                  <p:par>
                    <p:cTn id="38" fill="hold">
                      <p:stCondLst>
                        <p:cond delay="indefinite"/>
                      </p:stCondLst>
                      <p:childTnLst>
                        <p:par>
                          <p:cTn id="39" fill="hold">
                            <p:stCondLst>
                              <p:cond delay="0"/>
                            </p:stCondLst>
                            <p:childTnLst>
                              <p:par>
                                <p:cTn id="40" presetID="19" presetClass="emph" presetSubtype="0" fill="hold" nodeType="clickEffect">
                                  <p:stCondLst>
                                    <p:cond delay="0"/>
                                  </p:stCondLst>
                                  <p:childTnLst>
                                    <p:animClr clrSpc="rgb" dir="cw">
                                      <p:cBhvr override="childStyle">
                                        <p:cTn id="41" dur="500" fill="hold"/>
                                        <p:tgtEl>
                                          <p:spTgt spid="6">
                                            <p:txEl>
                                              <p:pRg st="5" end="5"/>
                                            </p:txEl>
                                          </p:spTgt>
                                        </p:tgtEl>
                                        <p:attrNameLst>
                                          <p:attrName>style.color</p:attrName>
                                        </p:attrNameLst>
                                      </p:cBhvr>
                                      <p:to>
                                        <a:srgbClr val="000000"/>
                                      </p:to>
                                    </p:animClr>
                                    <p:animClr clrSpc="rgb" dir="cw">
                                      <p:cBhvr>
                                        <p:cTn id="42" dur="500" fill="hold"/>
                                        <p:tgtEl>
                                          <p:spTgt spid="6">
                                            <p:txEl>
                                              <p:pRg st="5" end="5"/>
                                            </p:txEl>
                                          </p:spTgt>
                                        </p:tgtEl>
                                        <p:attrNameLst>
                                          <p:attrName>fillcolor</p:attrName>
                                        </p:attrNameLst>
                                      </p:cBhvr>
                                      <p:to>
                                        <a:srgbClr val="000000"/>
                                      </p:to>
                                    </p:animClr>
                                    <p:set>
                                      <p:cBhvr>
                                        <p:cTn id="43" dur="500" fill="hold"/>
                                        <p:tgtEl>
                                          <p:spTgt spid="6">
                                            <p:txEl>
                                              <p:pRg st="5" end="5"/>
                                            </p:txEl>
                                          </p:spTgt>
                                        </p:tgtEl>
                                        <p:attrNameLst>
                                          <p:attrName>fill.type</p:attrName>
                                        </p:attrNameLst>
                                      </p:cBhvr>
                                      <p:to>
                                        <p:strVal val="solid"/>
                                      </p:to>
                                    </p:set>
                                    <p:set>
                                      <p:cBhvr>
                                        <p:cTn id="44" dur="500" fill="hold"/>
                                        <p:tgtEl>
                                          <p:spTgt spid="6">
                                            <p:txEl>
                                              <p:pRg st="5" end="5"/>
                                            </p:txEl>
                                          </p:spTgt>
                                        </p:tgtEl>
                                        <p:attrNameLst>
                                          <p:attrName>fill.on</p:attrName>
                                        </p:attrNameLst>
                                      </p:cBhvr>
                                      <p:to>
                                        <p:strVal val="true"/>
                                      </p:to>
                                    </p:set>
                                  </p:childTnLst>
                                </p:cTn>
                              </p:par>
                            </p:childTnLst>
                          </p:cTn>
                        </p:par>
                      </p:childTnLst>
                    </p:cTn>
                  </p:par>
                  <p:par>
                    <p:cTn id="45" fill="hold">
                      <p:stCondLst>
                        <p:cond delay="indefinite"/>
                      </p:stCondLst>
                      <p:childTnLst>
                        <p:par>
                          <p:cTn id="46" fill="hold">
                            <p:stCondLst>
                              <p:cond delay="0"/>
                            </p:stCondLst>
                            <p:childTnLst>
                              <p:par>
                                <p:cTn id="47" presetID="19" presetClass="emph" presetSubtype="0" fill="hold" nodeType="clickEffect">
                                  <p:stCondLst>
                                    <p:cond delay="0"/>
                                  </p:stCondLst>
                                  <p:childTnLst>
                                    <p:animClr clrSpc="rgb" dir="cw">
                                      <p:cBhvr override="childStyle">
                                        <p:cTn id="48" dur="500" fill="hold"/>
                                        <p:tgtEl>
                                          <p:spTgt spid="6">
                                            <p:txEl>
                                              <p:pRg st="6" end="6"/>
                                            </p:txEl>
                                          </p:spTgt>
                                        </p:tgtEl>
                                        <p:attrNameLst>
                                          <p:attrName>style.color</p:attrName>
                                        </p:attrNameLst>
                                      </p:cBhvr>
                                      <p:to>
                                        <a:srgbClr val="000000"/>
                                      </p:to>
                                    </p:animClr>
                                    <p:animClr clrSpc="rgb" dir="cw">
                                      <p:cBhvr>
                                        <p:cTn id="49" dur="500" fill="hold"/>
                                        <p:tgtEl>
                                          <p:spTgt spid="6">
                                            <p:txEl>
                                              <p:pRg st="6" end="6"/>
                                            </p:txEl>
                                          </p:spTgt>
                                        </p:tgtEl>
                                        <p:attrNameLst>
                                          <p:attrName>fillcolor</p:attrName>
                                        </p:attrNameLst>
                                      </p:cBhvr>
                                      <p:to>
                                        <a:srgbClr val="000000"/>
                                      </p:to>
                                    </p:animClr>
                                    <p:set>
                                      <p:cBhvr>
                                        <p:cTn id="50" dur="500" fill="hold"/>
                                        <p:tgtEl>
                                          <p:spTgt spid="6">
                                            <p:txEl>
                                              <p:pRg st="6" end="6"/>
                                            </p:txEl>
                                          </p:spTgt>
                                        </p:tgtEl>
                                        <p:attrNameLst>
                                          <p:attrName>fill.type</p:attrName>
                                        </p:attrNameLst>
                                      </p:cBhvr>
                                      <p:to>
                                        <p:strVal val="solid"/>
                                      </p:to>
                                    </p:set>
                                    <p:set>
                                      <p:cBhvr>
                                        <p:cTn id="51" dur="500" fill="hold"/>
                                        <p:tgtEl>
                                          <p:spTgt spid="6">
                                            <p:txEl>
                                              <p:pRg st="6" end="6"/>
                                            </p:txEl>
                                          </p:spTgt>
                                        </p:tgtEl>
                                        <p:attrNameLst>
                                          <p:attrName>fill.on</p:attrName>
                                        </p:attrNameLst>
                                      </p:cBhvr>
                                      <p:to>
                                        <p:strVal val="true"/>
                                      </p:to>
                                    </p:set>
                                  </p:childTnLst>
                                </p:cTn>
                              </p:par>
                            </p:childTnLst>
                          </p:cTn>
                        </p:par>
                      </p:childTnLst>
                    </p:cTn>
                  </p:par>
                  <p:par>
                    <p:cTn id="52" fill="hold">
                      <p:stCondLst>
                        <p:cond delay="indefinite"/>
                      </p:stCondLst>
                      <p:childTnLst>
                        <p:par>
                          <p:cTn id="53" fill="hold">
                            <p:stCondLst>
                              <p:cond delay="0"/>
                            </p:stCondLst>
                            <p:childTnLst>
                              <p:par>
                                <p:cTn id="54" presetID="19" presetClass="emph" presetSubtype="0" fill="hold" nodeType="clickEffect">
                                  <p:stCondLst>
                                    <p:cond delay="0"/>
                                  </p:stCondLst>
                                  <p:childTnLst>
                                    <p:animClr clrSpc="rgb" dir="cw">
                                      <p:cBhvr override="childStyle">
                                        <p:cTn id="55" dur="500" fill="hold"/>
                                        <p:tgtEl>
                                          <p:spTgt spid="6">
                                            <p:txEl>
                                              <p:pRg st="7" end="7"/>
                                            </p:txEl>
                                          </p:spTgt>
                                        </p:tgtEl>
                                        <p:attrNameLst>
                                          <p:attrName>style.color</p:attrName>
                                        </p:attrNameLst>
                                      </p:cBhvr>
                                      <p:to>
                                        <a:srgbClr val="000000"/>
                                      </p:to>
                                    </p:animClr>
                                    <p:animClr clrSpc="rgb" dir="cw">
                                      <p:cBhvr>
                                        <p:cTn id="56" dur="500" fill="hold"/>
                                        <p:tgtEl>
                                          <p:spTgt spid="6">
                                            <p:txEl>
                                              <p:pRg st="7" end="7"/>
                                            </p:txEl>
                                          </p:spTgt>
                                        </p:tgtEl>
                                        <p:attrNameLst>
                                          <p:attrName>fillcolor</p:attrName>
                                        </p:attrNameLst>
                                      </p:cBhvr>
                                      <p:to>
                                        <a:srgbClr val="000000"/>
                                      </p:to>
                                    </p:animClr>
                                    <p:set>
                                      <p:cBhvr>
                                        <p:cTn id="57" dur="500" fill="hold"/>
                                        <p:tgtEl>
                                          <p:spTgt spid="6">
                                            <p:txEl>
                                              <p:pRg st="7" end="7"/>
                                            </p:txEl>
                                          </p:spTgt>
                                        </p:tgtEl>
                                        <p:attrNameLst>
                                          <p:attrName>fill.type</p:attrName>
                                        </p:attrNameLst>
                                      </p:cBhvr>
                                      <p:to>
                                        <p:strVal val="solid"/>
                                      </p:to>
                                    </p:set>
                                    <p:set>
                                      <p:cBhvr>
                                        <p:cTn id="58" dur="500" fill="hold"/>
                                        <p:tgtEl>
                                          <p:spTgt spid="6">
                                            <p:txEl>
                                              <p:pRg st="7" end="7"/>
                                            </p:txEl>
                                          </p:spTgt>
                                        </p:tgtEl>
                                        <p:attrNameLst>
                                          <p:attrName>fill.on</p:attrName>
                                        </p:attrNameLst>
                                      </p:cBhvr>
                                      <p:to>
                                        <p:strVal val="true"/>
                                      </p:to>
                                    </p:set>
                                  </p:childTnLst>
                                </p:cTn>
                              </p:par>
                            </p:childTnLst>
                          </p:cTn>
                        </p:par>
                      </p:childTnLst>
                    </p:cTn>
                  </p:par>
                  <p:par>
                    <p:cTn id="59" fill="hold">
                      <p:stCondLst>
                        <p:cond delay="indefinite"/>
                      </p:stCondLst>
                      <p:childTnLst>
                        <p:par>
                          <p:cTn id="60" fill="hold">
                            <p:stCondLst>
                              <p:cond delay="0"/>
                            </p:stCondLst>
                            <p:childTnLst>
                              <p:par>
                                <p:cTn id="61" presetID="19" presetClass="emph" presetSubtype="0" fill="hold" nodeType="clickEffect">
                                  <p:stCondLst>
                                    <p:cond delay="0"/>
                                  </p:stCondLst>
                                  <p:childTnLst>
                                    <p:animClr clrSpc="rgb" dir="cw">
                                      <p:cBhvr override="childStyle">
                                        <p:cTn id="62" dur="500" fill="hold"/>
                                        <p:tgtEl>
                                          <p:spTgt spid="6">
                                            <p:txEl>
                                              <p:pRg st="8" end="8"/>
                                            </p:txEl>
                                          </p:spTgt>
                                        </p:tgtEl>
                                        <p:attrNameLst>
                                          <p:attrName>style.color</p:attrName>
                                        </p:attrNameLst>
                                      </p:cBhvr>
                                      <p:to>
                                        <a:srgbClr val="000000"/>
                                      </p:to>
                                    </p:animClr>
                                    <p:animClr clrSpc="rgb" dir="cw">
                                      <p:cBhvr>
                                        <p:cTn id="63" dur="500" fill="hold"/>
                                        <p:tgtEl>
                                          <p:spTgt spid="6">
                                            <p:txEl>
                                              <p:pRg st="8" end="8"/>
                                            </p:txEl>
                                          </p:spTgt>
                                        </p:tgtEl>
                                        <p:attrNameLst>
                                          <p:attrName>fillcolor</p:attrName>
                                        </p:attrNameLst>
                                      </p:cBhvr>
                                      <p:to>
                                        <a:srgbClr val="000000"/>
                                      </p:to>
                                    </p:animClr>
                                    <p:set>
                                      <p:cBhvr>
                                        <p:cTn id="64" dur="500" fill="hold"/>
                                        <p:tgtEl>
                                          <p:spTgt spid="6">
                                            <p:txEl>
                                              <p:pRg st="8" end="8"/>
                                            </p:txEl>
                                          </p:spTgt>
                                        </p:tgtEl>
                                        <p:attrNameLst>
                                          <p:attrName>fill.type</p:attrName>
                                        </p:attrNameLst>
                                      </p:cBhvr>
                                      <p:to>
                                        <p:strVal val="solid"/>
                                      </p:to>
                                    </p:set>
                                    <p:set>
                                      <p:cBhvr>
                                        <p:cTn id="65" dur="500" fill="hold"/>
                                        <p:tgtEl>
                                          <p:spTgt spid="6">
                                            <p:txEl>
                                              <p:pRg st="8" end="8"/>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584775"/>
          </a:xfrm>
          <a:prstGeom prst="rect">
            <a:avLst/>
          </a:prstGeom>
          <a:noFill/>
        </p:spPr>
        <p:txBody>
          <a:bodyPr wrap="square" rtlCol="0">
            <a:spAutoFit/>
          </a:bodyPr>
          <a:lstStyle/>
          <a:p>
            <a:r>
              <a:rPr lang="en-US" altLang="en-US" sz="3200" b="1" dirty="0">
                <a:solidFill>
                  <a:schemeClr val="tx2"/>
                </a:solidFill>
                <a:latin typeface="Candara" pitchFamily="34" charset="0"/>
                <a:cs typeface="Arial" pitchFamily="34" charset="0"/>
              </a:rPr>
              <a:t>Conclusion</a:t>
            </a:r>
            <a:endParaRPr lang="en-US" sz="3200" b="1" dirty="0">
              <a:solidFill>
                <a:schemeClr val="tx2"/>
              </a:solidFill>
              <a:latin typeface="Candara" pitchFamily="34" charset="0"/>
              <a:cs typeface="Arial" pitchFamily="34" charset="0"/>
            </a:endParaRPr>
          </a:p>
        </p:txBody>
      </p:sp>
      <p:sp>
        <p:nvSpPr>
          <p:cNvPr id="6" name="TextBox 5"/>
          <p:cNvSpPr txBox="1"/>
          <p:nvPr/>
        </p:nvSpPr>
        <p:spPr>
          <a:xfrm>
            <a:off x="685801" y="1676400"/>
            <a:ext cx="8020022" cy="1938992"/>
          </a:xfrm>
          <a:prstGeom prst="rect">
            <a:avLst/>
          </a:prstGeom>
          <a:noFill/>
        </p:spPr>
        <p:txBody>
          <a:bodyPr wrap="square" rtlCol="0">
            <a:spAutoFit/>
          </a:bodyPr>
          <a:lstStyle/>
          <a:p>
            <a:pPr marL="457200" indent="-457200" algn="just">
              <a:lnSpc>
                <a:spcPct val="150000"/>
              </a:lnSpc>
              <a:buFont typeface="Arial" panose="020B0604020202020204" pitchFamily="34" charset="0"/>
              <a:buChar char="•"/>
            </a:pPr>
            <a:r>
              <a:rPr lang="en-US" altLang="en-US" sz="2000" dirty="0">
                <a:latin typeface="Candara" pitchFamily="34" charset="0"/>
                <a:cs typeface="Arial" pitchFamily="34" charset="0"/>
              </a:rPr>
              <a:t>We have now come to understand that Pakistan is a pluralistic cultural society, combined with multi-culturalism and social diversities which have been playing a constructive role in political development of the country.</a:t>
            </a:r>
          </a:p>
        </p:txBody>
      </p:sp>
      <p:sp>
        <p:nvSpPr>
          <p:cNvPr id="2" name="Slide Number Placeholder 1"/>
          <p:cNvSpPr>
            <a:spLocks noGrp="1"/>
          </p:cNvSpPr>
          <p:nvPr>
            <p:ph type="sldNum" sz="quarter" idx="12"/>
          </p:nvPr>
        </p:nvSpPr>
        <p:spPr/>
        <p:txBody>
          <a:bodyPr/>
          <a:lstStyle/>
          <a:p>
            <a:fld id="{08A8661F-1CDE-4F7E-AE93-7F9785FD6839}" type="slidenum">
              <a:rPr lang="en-US" smtClean="0"/>
              <a:pPr/>
              <a:t>18</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3544032156"/>
      </p:ext>
    </p:extLst>
  </p:cSld>
  <p:clrMapOvr>
    <a:masterClrMapping/>
  </p:clrMapOvr>
  <p:transition>
    <p:push/>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73DF44C-8A41-4DC9-9604-092F1808DD4D}"/>
              </a:ext>
            </a:extLst>
          </p:cNvPr>
          <p:cNvSpPr>
            <a:spLocks noGrp="1"/>
          </p:cNvSpPr>
          <p:nvPr>
            <p:ph type="title"/>
          </p:nvPr>
        </p:nvSpPr>
        <p:spPr/>
        <p:txBody>
          <a:bodyPr/>
          <a:lstStyle/>
          <a:p>
            <a:r>
              <a:rPr lang="en-US" dirty="0"/>
              <a:t>Source</a:t>
            </a:r>
          </a:p>
        </p:txBody>
      </p:sp>
      <p:sp>
        <p:nvSpPr>
          <p:cNvPr id="3" name="Content Placeholder 2">
            <a:extLst>
              <a:ext uri="{FF2B5EF4-FFF2-40B4-BE49-F238E27FC236}">
                <a16:creationId xmlns:a16="http://schemas.microsoft.com/office/drawing/2014/main" xmlns="" id="{F10C8FE0-0640-4B5F-A8E5-9D0A349E2E8D}"/>
              </a:ext>
            </a:extLst>
          </p:cNvPr>
          <p:cNvSpPr>
            <a:spLocks noGrp="1"/>
          </p:cNvSpPr>
          <p:nvPr>
            <p:ph idx="1"/>
          </p:nvPr>
        </p:nvSpPr>
        <p:spPr/>
        <p:txBody>
          <a:bodyPr/>
          <a:lstStyle/>
          <a:p>
            <a:r>
              <a:rPr lang="en-US" dirty="0"/>
              <a:t>Some of the text for these slides has been taken from a student paper submitted to Griffith University</a:t>
            </a:r>
          </a:p>
        </p:txBody>
      </p:sp>
      <p:sp>
        <p:nvSpPr>
          <p:cNvPr id="4" name="Slide Number Placeholder 3">
            <a:extLst>
              <a:ext uri="{FF2B5EF4-FFF2-40B4-BE49-F238E27FC236}">
                <a16:creationId xmlns:a16="http://schemas.microsoft.com/office/drawing/2014/main" xmlns="" id="{9E01FAA7-83A9-492E-AD28-4A07041B6BC6}"/>
              </a:ext>
            </a:extLst>
          </p:cNvPr>
          <p:cNvSpPr>
            <a:spLocks noGrp="1"/>
          </p:cNvSpPr>
          <p:nvPr>
            <p:ph type="sldNum" sz="quarter" idx="12"/>
          </p:nvPr>
        </p:nvSpPr>
        <p:spPr/>
        <p:txBody>
          <a:bodyPr/>
          <a:lstStyle/>
          <a:p>
            <a:fld id="{08A8661F-1CDE-4F7E-AE93-7F9785FD6839}" type="slidenum">
              <a:rPr lang="en-US" smtClean="0"/>
              <a:pPr/>
              <a:t>19</a:t>
            </a:fld>
            <a:endParaRPr lang="en-US"/>
          </a:p>
        </p:txBody>
      </p:sp>
      <p:sp>
        <p:nvSpPr>
          <p:cNvPr id="5" name="Rectangle 4">
            <a:extLst>
              <a:ext uri="{FF2B5EF4-FFF2-40B4-BE49-F238E27FC236}">
                <a16:creationId xmlns:a16="http://schemas.microsoft.com/office/drawing/2014/main" xmlns="" id="{717D72DF-27DB-4137-A305-391906302FBF}"/>
              </a:ext>
            </a:extLst>
          </p:cNvPr>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314609095"/>
      </p:ext>
    </p:extLst>
  </p:cSld>
  <p:clrMapOvr>
    <a:masterClrMapping/>
  </p:clrMapOvr>
  <p:transition spd="med">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584775"/>
          </a:xfrm>
          <a:prstGeom prst="rect">
            <a:avLst/>
          </a:prstGeom>
          <a:noFill/>
        </p:spPr>
        <p:txBody>
          <a:bodyPr wrap="square" rtlCol="0">
            <a:spAutoFit/>
          </a:bodyPr>
          <a:lstStyle/>
          <a:p>
            <a:r>
              <a:rPr lang="en-US" altLang="en-US" sz="3200" b="1" dirty="0">
                <a:solidFill>
                  <a:schemeClr val="tx2"/>
                </a:solidFill>
                <a:latin typeface="Candara" pitchFamily="34" charset="0"/>
                <a:cs typeface="Arial" pitchFamily="34" charset="0"/>
              </a:rPr>
              <a:t>More About Pakistan [1/4]</a:t>
            </a:r>
            <a:endParaRPr lang="en-US" sz="3200" b="1" dirty="0">
              <a:solidFill>
                <a:schemeClr val="tx2"/>
              </a:solidFill>
              <a:latin typeface="Candara" pitchFamily="34" charset="0"/>
              <a:cs typeface="Arial" pitchFamily="34" charset="0"/>
            </a:endParaRPr>
          </a:p>
        </p:txBody>
      </p:sp>
      <p:sp>
        <p:nvSpPr>
          <p:cNvPr id="6" name="TextBox 5"/>
          <p:cNvSpPr txBox="1"/>
          <p:nvPr/>
        </p:nvSpPr>
        <p:spPr>
          <a:xfrm>
            <a:off x="685801" y="1741321"/>
            <a:ext cx="8020022" cy="4247317"/>
          </a:xfrm>
          <a:prstGeom prst="rect">
            <a:avLst/>
          </a:prstGeom>
          <a:noFill/>
        </p:spPr>
        <p:txBody>
          <a:bodyPr wrap="square" rtlCol="0">
            <a:spAutoFit/>
          </a:bodyPr>
          <a:lstStyle/>
          <a:p>
            <a:pPr marL="457200" indent="-457200" algn="just">
              <a:lnSpc>
                <a:spcPct val="150000"/>
              </a:lnSpc>
              <a:buFont typeface="Arial" panose="020B0604020202020204" pitchFamily="34" charset="0"/>
              <a:buChar char="•"/>
            </a:pPr>
            <a:r>
              <a:rPr lang="en-US" altLang="en-US" sz="2000" dirty="0">
                <a:latin typeface="Candara" pitchFamily="34" charset="0"/>
                <a:cs typeface="Arial" pitchFamily="34" charset="0"/>
              </a:rPr>
              <a:t>Country name: Islamic Republic of Pakistan</a:t>
            </a:r>
          </a:p>
          <a:p>
            <a:pPr marL="457200" indent="-457200" algn="just">
              <a:lnSpc>
                <a:spcPct val="150000"/>
              </a:lnSpc>
              <a:buFont typeface="Arial" panose="020B0604020202020204" pitchFamily="34" charset="0"/>
              <a:buChar char="•"/>
            </a:pPr>
            <a:r>
              <a:rPr lang="en-US" altLang="en-US" sz="2000" dirty="0">
                <a:latin typeface="Candara" pitchFamily="34" charset="0"/>
                <a:cs typeface="Arial" pitchFamily="34" charset="0"/>
              </a:rPr>
              <a:t>Government type: Federal Republic</a:t>
            </a:r>
          </a:p>
          <a:p>
            <a:pPr marL="457200" indent="-457200" algn="just">
              <a:lnSpc>
                <a:spcPct val="150000"/>
              </a:lnSpc>
              <a:buFont typeface="Arial" panose="020B0604020202020204" pitchFamily="34" charset="0"/>
              <a:buChar char="•"/>
            </a:pPr>
            <a:r>
              <a:rPr lang="en-US" altLang="en-US" sz="2000" dirty="0">
                <a:latin typeface="Candara" pitchFamily="34" charset="0"/>
                <a:cs typeface="Arial" pitchFamily="34" charset="0"/>
              </a:rPr>
              <a:t>Administrative division:</a:t>
            </a:r>
          </a:p>
          <a:p>
            <a:pPr marL="914400" lvl="1" indent="-457200" algn="just">
              <a:lnSpc>
                <a:spcPct val="150000"/>
              </a:lnSpc>
              <a:buFont typeface="Courier New" panose="02070309020205020404" pitchFamily="49" charset="0"/>
              <a:buChar char="o"/>
            </a:pPr>
            <a:r>
              <a:rPr lang="en-US" altLang="en-US" sz="2000" dirty="0">
                <a:latin typeface="Candara" pitchFamily="34" charset="0"/>
                <a:cs typeface="Arial" pitchFamily="34" charset="0"/>
              </a:rPr>
              <a:t>Four provinces</a:t>
            </a:r>
          </a:p>
          <a:p>
            <a:pPr marL="914400" lvl="1" indent="-457200" algn="just">
              <a:lnSpc>
                <a:spcPct val="150000"/>
              </a:lnSpc>
              <a:buFont typeface="Courier New" panose="02070309020205020404" pitchFamily="49" charset="0"/>
              <a:buChar char="o"/>
            </a:pPr>
            <a:r>
              <a:rPr lang="en-US" altLang="en-US" sz="2000" dirty="0">
                <a:latin typeface="Candara" pitchFamily="34" charset="0"/>
                <a:cs typeface="Arial" pitchFamily="34" charset="0"/>
              </a:rPr>
              <a:t>One capital territory</a:t>
            </a:r>
          </a:p>
          <a:p>
            <a:pPr marL="914400" lvl="1" indent="-457200" algn="just">
              <a:lnSpc>
                <a:spcPct val="150000"/>
              </a:lnSpc>
              <a:buFont typeface="Courier New" panose="02070309020205020404" pitchFamily="49" charset="0"/>
              <a:buChar char="o"/>
            </a:pPr>
            <a:r>
              <a:rPr lang="en-US" altLang="en-US" sz="2000" dirty="0">
                <a:latin typeface="Candara" pitchFamily="34" charset="0"/>
                <a:cs typeface="Arial" pitchFamily="34" charset="0"/>
              </a:rPr>
              <a:t>Federally Administrated Tribal Areas,</a:t>
            </a:r>
          </a:p>
          <a:p>
            <a:pPr marL="914400" lvl="1" indent="-457200" algn="just">
              <a:lnSpc>
                <a:spcPct val="150000"/>
              </a:lnSpc>
              <a:buFont typeface="Courier New" panose="02070309020205020404" pitchFamily="49" charset="0"/>
              <a:buChar char="o"/>
            </a:pPr>
            <a:r>
              <a:rPr lang="en-US" altLang="en-US" sz="2000" dirty="0" err="1">
                <a:latin typeface="Candara" pitchFamily="34" charset="0"/>
                <a:cs typeface="Arial" pitchFamily="34" charset="0"/>
              </a:rPr>
              <a:t>Gilgit</a:t>
            </a:r>
            <a:r>
              <a:rPr lang="en-US" altLang="en-US" sz="2000" dirty="0">
                <a:latin typeface="Candara" pitchFamily="34" charset="0"/>
                <a:cs typeface="Arial" pitchFamily="34" charset="0"/>
              </a:rPr>
              <a:t> </a:t>
            </a:r>
            <a:r>
              <a:rPr lang="en-US" altLang="en-US" sz="2000" dirty="0" err="1">
                <a:latin typeface="Candara" pitchFamily="34" charset="0"/>
                <a:cs typeface="Arial" pitchFamily="34" charset="0"/>
              </a:rPr>
              <a:t>Baltistan</a:t>
            </a:r>
            <a:endParaRPr lang="en-US" altLang="en-US" sz="2000" dirty="0">
              <a:latin typeface="Candara" pitchFamily="34" charset="0"/>
              <a:cs typeface="Arial" pitchFamily="34" charset="0"/>
            </a:endParaRPr>
          </a:p>
          <a:p>
            <a:pPr marL="914400" lvl="1" indent="-457200" algn="just">
              <a:lnSpc>
                <a:spcPct val="150000"/>
              </a:lnSpc>
              <a:buFont typeface="Courier New" panose="02070309020205020404" pitchFamily="49" charset="0"/>
              <a:buChar char="o"/>
            </a:pPr>
            <a:r>
              <a:rPr lang="en-US" altLang="en-US" sz="2000" dirty="0">
                <a:latin typeface="Candara" pitchFamily="34" charset="0"/>
                <a:cs typeface="Arial" pitchFamily="34" charset="0"/>
              </a:rPr>
              <a:t>The Pakistani-administered portion of the disputed Jammu and Kashmir region includes Azad Kashmir.</a:t>
            </a:r>
          </a:p>
        </p:txBody>
      </p:sp>
      <p:sp>
        <p:nvSpPr>
          <p:cNvPr id="2" name="Slide Number Placeholder 1"/>
          <p:cNvSpPr>
            <a:spLocks noGrp="1"/>
          </p:cNvSpPr>
          <p:nvPr>
            <p:ph type="sldNum" sz="quarter" idx="12"/>
          </p:nvPr>
        </p:nvSpPr>
        <p:spPr/>
        <p:txBody>
          <a:bodyPr/>
          <a:lstStyle/>
          <a:p>
            <a:fld id="{08A8661F-1CDE-4F7E-AE93-7F9785FD6839}" type="slidenum">
              <a:rPr lang="en-US" smtClean="0"/>
              <a:pPr/>
              <a:t>2</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3531841821"/>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par>
                    <p:cTn id="31" fill="hold">
                      <p:stCondLst>
                        <p:cond delay="indefinite"/>
                      </p:stCondLst>
                      <p:childTnLst>
                        <p:par>
                          <p:cTn id="32" fill="hold">
                            <p:stCondLst>
                              <p:cond delay="0"/>
                            </p:stCondLst>
                            <p:childTnLst>
                              <p:par>
                                <p:cTn id="33" presetID="19" presetClass="emph" presetSubtype="0" fill="hold" nodeType="clickEffect">
                                  <p:stCondLst>
                                    <p:cond delay="0"/>
                                  </p:stCondLst>
                                  <p:childTnLst>
                                    <p:animClr clrSpc="rgb" dir="cw">
                                      <p:cBhvr override="childStyle">
                                        <p:cTn id="34" dur="500" fill="hold"/>
                                        <p:tgtEl>
                                          <p:spTgt spid="6">
                                            <p:txEl>
                                              <p:pRg st="4" end="4"/>
                                            </p:txEl>
                                          </p:spTgt>
                                        </p:tgtEl>
                                        <p:attrNameLst>
                                          <p:attrName>style.color</p:attrName>
                                        </p:attrNameLst>
                                      </p:cBhvr>
                                      <p:to>
                                        <a:srgbClr val="000000"/>
                                      </p:to>
                                    </p:animClr>
                                    <p:animClr clrSpc="rgb" dir="cw">
                                      <p:cBhvr>
                                        <p:cTn id="35" dur="500" fill="hold"/>
                                        <p:tgtEl>
                                          <p:spTgt spid="6">
                                            <p:txEl>
                                              <p:pRg st="4" end="4"/>
                                            </p:txEl>
                                          </p:spTgt>
                                        </p:tgtEl>
                                        <p:attrNameLst>
                                          <p:attrName>fillcolor</p:attrName>
                                        </p:attrNameLst>
                                      </p:cBhvr>
                                      <p:to>
                                        <a:srgbClr val="000000"/>
                                      </p:to>
                                    </p:animClr>
                                    <p:set>
                                      <p:cBhvr>
                                        <p:cTn id="36" dur="500" fill="hold"/>
                                        <p:tgtEl>
                                          <p:spTgt spid="6">
                                            <p:txEl>
                                              <p:pRg st="4" end="4"/>
                                            </p:txEl>
                                          </p:spTgt>
                                        </p:tgtEl>
                                        <p:attrNameLst>
                                          <p:attrName>fill.type</p:attrName>
                                        </p:attrNameLst>
                                      </p:cBhvr>
                                      <p:to>
                                        <p:strVal val="solid"/>
                                      </p:to>
                                    </p:set>
                                    <p:set>
                                      <p:cBhvr>
                                        <p:cTn id="37" dur="500" fill="hold"/>
                                        <p:tgtEl>
                                          <p:spTgt spid="6">
                                            <p:txEl>
                                              <p:pRg st="4" end="4"/>
                                            </p:txEl>
                                          </p:spTgt>
                                        </p:tgtEl>
                                        <p:attrNameLst>
                                          <p:attrName>fill.on</p:attrName>
                                        </p:attrNameLst>
                                      </p:cBhvr>
                                      <p:to>
                                        <p:strVal val="true"/>
                                      </p:to>
                                    </p:set>
                                  </p:childTnLst>
                                </p:cTn>
                              </p:par>
                            </p:childTnLst>
                          </p:cTn>
                        </p:par>
                      </p:childTnLst>
                    </p:cTn>
                  </p:par>
                  <p:par>
                    <p:cTn id="38" fill="hold">
                      <p:stCondLst>
                        <p:cond delay="indefinite"/>
                      </p:stCondLst>
                      <p:childTnLst>
                        <p:par>
                          <p:cTn id="39" fill="hold">
                            <p:stCondLst>
                              <p:cond delay="0"/>
                            </p:stCondLst>
                            <p:childTnLst>
                              <p:par>
                                <p:cTn id="40" presetID="19" presetClass="emph" presetSubtype="0" fill="hold" nodeType="clickEffect">
                                  <p:stCondLst>
                                    <p:cond delay="0"/>
                                  </p:stCondLst>
                                  <p:childTnLst>
                                    <p:animClr clrSpc="rgb" dir="cw">
                                      <p:cBhvr override="childStyle">
                                        <p:cTn id="41" dur="500" fill="hold"/>
                                        <p:tgtEl>
                                          <p:spTgt spid="6">
                                            <p:txEl>
                                              <p:pRg st="5" end="5"/>
                                            </p:txEl>
                                          </p:spTgt>
                                        </p:tgtEl>
                                        <p:attrNameLst>
                                          <p:attrName>style.color</p:attrName>
                                        </p:attrNameLst>
                                      </p:cBhvr>
                                      <p:to>
                                        <a:srgbClr val="000000"/>
                                      </p:to>
                                    </p:animClr>
                                    <p:animClr clrSpc="rgb" dir="cw">
                                      <p:cBhvr>
                                        <p:cTn id="42" dur="500" fill="hold"/>
                                        <p:tgtEl>
                                          <p:spTgt spid="6">
                                            <p:txEl>
                                              <p:pRg st="5" end="5"/>
                                            </p:txEl>
                                          </p:spTgt>
                                        </p:tgtEl>
                                        <p:attrNameLst>
                                          <p:attrName>fillcolor</p:attrName>
                                        </p:attrNameLst>
                                      </p:cBhvr>
                                      <p:to>
                                        <a:srgbClr val="000000"/>
                                      </p:to>
                                    </p:animClr>
                                    <p:set>
                                      <p:cBhvr>
                                        <p:cTn id="43" dur="500" fill="hold"/>
                                        <p:tgtEl>
                                          <p:spTgt spid="6">
                                            <p:txEl>
                                              <p:pRg st="5" end="5"/>
                                            </p:txEl>
                                          </p:spTgt>
                                        </p:tgtEl>
                                        <p:attrNameLst>
                                          <p:attrName>fill.type</p:attrName>
                                        </p:attrNameLst>
                                      </p:cBhvr>
                                      <p:to>
                                        <p:strVal val="solid"/>
                                      </p:to>
                                    </p:set>
                                    <p:set>
                                      <p:cBhvr>
                                        <p:cTn id="44" dur="500" fill="hold"/>
                                        <p:tgtEl>
                                          <p:spTgt spid="6">
                                            <p:txEl>
                                              <p:pRg st="5" end="5"/>
                                            </p:txEl>
                                          </p:spTgt>
                                        </p:tgtEl>
                                        <p:attrNameLst>
                                          <p:attrName>fill.on</p:attrName>
                                        </p:attrNameLst>
                                      </p:cBhvr>
                                      <p:to>
                                        <p:strVal val="true"/>
                                      </p:to>
                                    </p:set>
                                  </p:childTnLst>
                                </p:cTn>
                              </p:par>
                            </p:childTnLst>
                          </p:cTn>
                        </p:par>
                      </p:childTnLst>
                    </p:cTn>
                  </p:par>
                  <p:par>
                    <p:cTn id="45" fill="hold">
                      <p:stCondLst>
                        <p:cond delay="indefinite"/>
                      </p:stCondLst>
                      <p:childTnLst>
                        <p:par>
                          <p:cTn id="46" fill="hold">
                            <p:stCondLst>
                              <p:cond delay="0"/>
                            </p:stCondLst>
                            <p:childTnLst>
                              <p:par>
                                <p:cTn id="47" presetID="19" presetClass="emph" presetSubtype="0" fill="hold" nodeType="clickEffect">
                                  <p:stCondLst>
                                    <p:cond delay="0"/>
                                  </p:stCondLst>
                                  <p:childTnLst>
                                    <p:animClr clrSpc="rgb" dir="cw">
                                      <p:cBhvr override="childStyle">
                                        <p:cTn id="48" dur="500" fill="hold"/>
                                        <p:tgtEl>
                                          <p:spTgt spid="6">
                                            <p:txEl>
                                              <p:pRg st="6" end="6"/>
                                            </p:txEl>
                                          </p:spTgt>
                                        </p:tgtEl>
                                        <p:attrNameLst>
                                          <p:attrName>style.color</p:attrName>
                                        </p:attrNameLst>
                                      </p:cBhvr>
                                      <p:to>
                                        <a:srgbClr val="000000"/>
                                      </p:to>
                                    </p:animClr>
                                    <p:animClr clrSpc="rgb" dir="cw">
                                      <p:cBhvr>
                                        <p:cTn id="49" dur="500" fill="hold"/>
                                        <p:tgtEl>
                                          <p:spTgt spid="6">
                                            <p:txEl>
                                              <p:pRg st="6" end="6"/>
                                            </p:txEl>
                                          </p:spTgt>
                                        </p:tgtEl>
                                        <p:attrNameLst>
                                          <p:attrName>fillcolor</p:attrName>
                                        </p:attrNameLst>
                                      </p:cBhvr>
                                      <p:to>
                                        <a:srgbClr val="000000"/>
                                      </p:to>
                                    </p:animClr>
                                    <p:set>
                                      <p:cBhvr>
                                        <p:cTn id="50" dur="500" fill="hold"/>
                                        <p:tgtEl>
                                          <p:spTgt spid="6">
                                            <p:txEl>
                                              <p:pRg st="6" end="6"/>
                                            </p:txEl>
                                          </p:spTgt>
                                        </p:tgtEl>
                                        <p:attrNameLst>
                                          <p:attrName>fill.type</p:attrName>
                                        </p:attrNameLst>
                                      </p:cBhvr>
                                      <p:to>
                                        <p:strVal val="solid"/>
                                      </p:to>
                                    </p:set>
                                    <p:set>
                                      <p:cBhvr>
                                        <p:cTn id="51" dur="500" fill="hold"/>
                                        <p:tgtEl>
                                          <p:spTgt spid="6">
                                            <p:txEl>
                                              <p:pRg st="6" end="6"/>
                                            </p:txEl>
                                          </p:spTgt>
                                        </p:tgtEl>
                                        <p:attrNameLst>
                                          <p:attrName>fill.on</p:attrName>
                                        </p:attrNameLst>
                                      </p:cBhvr>
                                      <p:to>
                                        <p:strVal val="true"/>
                                      </p:to>
                                    </p:set>
                                  </p:childTnLst>
                                </p:cTn>
                              </p:par>
                            </p:childTnLst>
                          </p:cTn>
                        </p:par>
                      </p:childTnLst>
                    </p:cTn>
                  </p:par>
                  <p:par>
                    <p:cTn id="52" fill="hold">
                      <p:stCondLst>
                        <p:cond delay="indefinite"/>
                      </p:stCondLst>
                      <p:childTnLst>
                        <p:par>
                          <p:cTn id="53" fill="hold">
                            <p:stCondLst>
                              <p:cond delay="0"/>
                            </p:stCondLst>
                            <p:childTnLst>
                              <p:par>
                                <p:cTn id="54" presetID="19" presetClass="emph" presetSubtype="0" fill="hold" nodeType="clickEffect">
                                  <p:stCondLst>
                                    <p:cond delay="0"/>
                                  </p:stCondLst>
                                  <p:childTnLst>
                                    <p:animClr clrSpc="rgb" dir="cw">
                                      <p:cBhvr override="childStyle">
                                        <p:cTn id="55" dur="500" fill="hold"/>
                                        <p:tgtEl>
                                          <p:spTgt spid="6">
                                            <p:txEl>
                                              <p:pRg st="7" end="7"/>
                                            </p:txEl>
                                          </p:spTgt>
                                        </p:tgtEl>
                                        <p:attrNameLst>
                                          <p:attrName>style.color</p:attrName>
                                        </p:attrNameLst>
                                      </p:cBhvr>
                                      <p:to>
                                        <a:srgbClr val="000000"/>
                                      </p:to>
                                    </p:animClr>
                                    <p:animClr clrSpc="rgb" dir="cw">
                                      <p:cBhvr>
                                        <p:cTn id="56" dur="500" fill="hold"/>
                                        <p:tgtEl>
                                          <p:spTgt spid="6">
                                            <p:txEl>
                                              <p:pRg st="7" end="7"/>
                                            </p:txEl>
                                          </p:spTgt>
                                        </p:tgtEl>
                                        <p:attrNameLst>
                                          <p:attrName>fillcolor</p:attrName>
                                        </p:attrNameLst>
                                      </p:cBhvr>
                                      <p:to>
                                        <a:srgbClr val="000000"/>
                                      </p:to>
                                    </p:animClr>
                                    <p:set>
                                      <p:cBhvr>
                                        <p:cTn id="57" dur="500" fill="hold"/>
                                        <p:tgtEl>
                                          <p:spTgt spid="6">
                                            <p:txEl>
                                              <p:pRg st="7" end="7"/>
                                            </p:txEl>
                                          </p:spTgt>
                                        </p:tgtEl>
                                        <p:attrNameLst>
                                          <p:attrName>fill.type</p:attrName>
                                        </p:attrNameLst>
                                      </p:cBhvr>
                                      <p:to>
                                        <p:strVal val="solid"/>
                                      </p:to>
                                    </p:set>
                                    <p:set>
                                      <p:cBhvr>
                                        <p:cTn id="58" dur="500" fill="hold"/>
                                        <p:tgtEl>
                                          <p:spTgt spid="6">
                                            <p:txEl>
                                              <p:pRg st="7" end="7"/>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584775"/>
          </a:xfrm>
          <a:prstGeom prst="rect">
            <a:avLst/>
          </a:prstGeom>
          <a:noFill/>
        </p:spPr>
        <p:txBody>
          <a:bodyPr wrap="square" rtlCol="0">
            <a:spAutoFit/>
          </a:bodyPr>
          <a:lstStyle/>
          <a:p>
            <a:r>
              <a:rPr lang="en-US" altLang="en-US" sz="3200" b="1" dirty="0">
                <a:solidFill>
                  <a:schemeClr val="tx2"/>
                </a:solidFill>
                <a:latin typeface="Candara" pitchFamily="34" charset="0"/>
                <a:cs typeface="Arial" pitchFamily="34" charset="0"/>
              </a:rPr>
              <a:t>More About Pakistan [2/4]</a:t>
            </a:r>
            <a:endParaRPr lang="en-US" sz="3200" b="1" dirty="0">
              <a:solidFill>
                <a:schemeClr val="tx2"/>
              </a:solidFill>
              <a:latin typeface="Candara" pitchFamily="34" charset="0"/>
              <a:cs typeface="Arial" pitchFamily="34" charset="0"/>
            </a:endParaRPr>
          </a:p>
        </p:txBody>
      </p:sp>
      <p:sp>
        <p:nvSpPr>
          <p:cNvPr id="6" name="TextBox 5"/>
          <p:cNvSpPr txBox="1"/>
          <p:nvPr/>
        </p:nvSpPr>
        <p:spPr>
          <a:xfrm>
            <a:off x="685801" y="1741321"/>
            <a:ext cx="8020022" cy="4708981"/>
          </a:xfrm>
          <a:prstGeom prst="rect">
            <a:avLst/>
          </a:prstGeom>
          <a:noFill/>
        </p:spPr>
        <p:txBody>
          <a:bodyPr wrap="square" rtlCol="0">
            <a:spAutoFit/>
          </a:bodyPr>
          <a:lstStyle/>
          <a:p>
            <a:pPr marL="457200" indent="-457200" algn="just">
              <a:lnSpc>
                <a:spcPct val="150000"/>
              </a:lnSpc>
              <a:buFont typeface="Arial" panose="020B0604020202020204" pitchFamily="34" charset="0"/>
              <a:buChar char="•"/>
            </a:pPr>
            <a:r>
              <a:rPr lang="en-US" altLang="en-US" sz="2000" dirty="0">
                <a:latin typeface="Candara" pitchFamily="34" charset="0"/>
                <a:cs typeface="Arial" pitchFamily="34" charset="0"/>
              </a:rPr>
              <a:t>Pillars of the Government System</a:t>
            </a:r>
          </a:p>
          <a:p>
            <a:pPr marL="914400" lvl="1" indent="-457200" algn="just">
              <a:lnSpc>
                <a:spcPct val="150000"/>
              </a:lnSpc>
              <a:buFont typeface="Courier New" panose="02070309020205020404" pitchFamily="49" charset="0"/>
              <a:buChar char="o"/>
            </a:pPr>
            <a:r>
              <a:rPr lang="en-US" altLang="en-US" sz="2000" dirty="0">
                <a:latin typeface="Candara" pitchFamily="34" charset="0"/>
                <a:cs typeface="Arial" pitchFamily="34" charset="0"/>
              </a:rPr>
              <a:t>Legislation</a:t>
            </a:r>
          </a:p>
          <a:p>
            <a:pPr marL="914400" lvl="1" indent="-457200" algn="just">
              <a:lnSpc>
                <a:spcPct val="150000"/>
              </a:lnSpc>
              <a:buFont typeface="Courier New" panose="02070309020205020404" pitchFamily="49" charset="0"/>
              <a:buChar char="o"/>
            </a:pPr>
            <a:r>
              <a:rPr lang="en-US" altLang="en-US" sz="2000" dirty="0">
                <a:latin typeface="Candara" pitchFamily="34" charset="0"/>
                <a:cs typeface="Arial" pitchFamily="34" charset="0"/>
              </a:rPr>
              <a:t>Administration</a:t>
            </a:r>
          </a:p>
          <a:p>
            <a:pPr marL="914400" lvl="1" indent="-457200" algn="just">
              <a:lnSpc>
                <a:spcPct val="150000"/>
              </a:lnSpc>
              <a:buFont typeface="Courier New" panose="02070309020205020404" pitchFamily="49" charset="0"/>
              <a:buChar char="o"/>
            </a:pPr>
            <a:r>
              <a:rPr lang="en-US" altLang="en-US" sz="2000" dirty="0">
                <a:latin typeface="Candara" pitchFamily="34" charset="0"/>
                <a:cs typeface="Arial" pitchFamily="34" charset="0"/>
              </a:rPr>
              <a:t>Judiciary</a:t>
            </a:r>
          </a:p>
          <a:p>
            <a:pPr marL="914400" lvl="1" indent="-457200" algn="just">
              <a:lnSpc>
                <a:spcPct val="150000"/>
              </a:lnSpc>
              <a:buFont typeface="Courier New" panose="02070309020205020404" pitchFamily="49" charset="0"/>
              <a:buChar char="o"/>
            </a:pPr>
            <a:r>
              <a:rPr lang="en-US" altLang="en-US" sz="2000" dirty="0">
                <a:latin typeface="Candara" pitchFamily="34" charset="0"/>
                <a:cs typeface="Arial" pitchFamily="34" charset="0"/>
              </a:rPr>
              <a:t>Defense</a:t>
            </a:r>
          </a:p>
          <a:p>
            <a:pPr marL="914400" lvl="1" indent="-457200" algn="just">
              <a:lnSpc>
                <a:spcPct val="150000"/>
              </a:lnSpc>
              <a:buFont typeface="Courier New" panose="02070309020205020404" pitchFamily="49" charset="0"/>
              <a:buChar char="o"/>
            </a:pPr>
            <a:r>
              <a:rPr lang="en-US" altLang="en-US" sz="2000" dirty="0">
                <a:latin typeface="Candara" pitchFamily="34" charset="0"/>
                <a:cs typeface="Arial" pitchFamily="34" charset="0"/>
              </a:rPr>
              <a:t>Media</a:t>
            </a:r>
          </a:p>
          <a:p>
            <a:pPr marL="457200" indent="-457200" algn="just">
              <a:lnSpc>
                <a:spcPct val="150000"/>
              </a:lnSpc>
              <a:buFont typeface="Arial" panose="020B0604020202020204" pitchFamily="34" charset="0"/>
              <a:buChar char="•"/>
            </a:pPr>
            <a:r>
              <a:rPr lang="en-US" altLang="en-US" sz="2000" dirty="0">
                <a:latin typeface="Candara" pitchFamily="34" charset="0"/>
                <a:cs typeface="Arial" pitchFamily="34" charset="0"/>
              </a:rPr>
              <a:t>Political Pressure groups</a:t>
            </a:r>
          </a:p>
          <a:p>
            <a:pPr marL="914400" lvl="1" indent="-457200" algn="just">
              <a:lnSpc>
                <a:spcPct val="150000"/>
              </a:lnSpc>
              <a:buFont typeface="Courier New" panose="02070309020205020404" pitchFamily="49" charset="0"/>
              <a:buChar char="o"/>
            </a:pPr>
            <a:r>
              <a:rPr lang="en-US" altLang="en-US" sz="2000" dirty="0">
                <a:latin typeface="Candara" pitchFamily="34" charset="0"/>
                <a:cs typeface="Arial" pitchFamily="34" charset="0"/>
              </a:rPr>
              <a:t>Military</a:t>
            </a:r>
          </a:p>
          <a:p>
            <a:pPr marL="914400" lvl="1" indent="-457200" algn="just">
              <a:lnSpc>
                <a:spcPct val="150000"/>
              </a:lnSpc>
              <a:buFont typeface="Courier New" panose="02070309020205020404" pitchFamily="49" charset="0"/>
              <a:buChar char="o"/>
            </a:pPr>
            <a:r>
              <a:rPr lang="en-US" altLang="en-US" sz="2000" dirty="0" err="1">
                <a:latin typeface="Candara" pitchFamily="34" charset="0"/>
                <a:cs typeface="Arial" pitchFamily="34" charset="0"/>
              </a:rPr>
              <a:t>Ulema</a:t>
            </a:r>
            <a:endParaRPr lang="en-US" altLang="en-US" sz="2000" dirty="0">
              <a:latin typeface="Candara" pitchFamily="34" charset="0"/>
              <a:cs typeface="Arial" pitchFamily="34" charset="0"/>
            </a:endParaRPr>
          </a:p>
          <a:p>
            <a:pPr marL="914400" lvl="1" indent="-457200" algn="just">
              <a:lnSpc>
                <a:spcPct val="150000"/>
              </a:lnSpc>
              <a:buFont typeface="Courier New" panose="02070309020205020404" pitchFamily="49" charset="0"/>
              <a:buChar char="o"/>
            </a:pPr>
            <a:r>
              <a:rPr lang="en-US" altLang="en-US" sz="2000" dirty="0">
                <a:latin typeface="Candara" pitchFamily="34" charset="0"/>
                <a:cs typeface="Arial" pitchFamily="34" charset="0"/>
              </a:rPr>
              <a:t>Landowners, industrialists and small merchants also influential</a:t>
            </a:r>
          </a:p>
        </p:txBody>
      </p:sp>
      <p:sp>
        <p:nvSpPr>
          <p:cNvPr id="2" name="Slide Number Placeholder 1"/>
          <p:cNvSpPr>
            <a:spLocks noGrp="1"/>
          </p:cNvSpPr>
          <p:nvPr>
            <p:ph type="sldNum" sz="quarter" idx="12"/>
          </p:nvPr>
        </p:nvSpPr>
        <p:spPr/>
        <p:txBody>
          <a:bodyPr/>
          <a:lstStyle/>
          <a:p>
            <a:fld id="{08A8661F-1CDE-4F7E-AE93-7F9785FD6839}" type="slidenum">
              <a:rPr lang="en-US" smtClean="0"/>
              <a:pPr/>
              <a:t>3</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2928535599"/>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par>
                    <p:cTn id="31" fill="hold">
                      <p:stCondLst>
                        <p:cond delay="indefinite"/>
                      </p:stCondLst>
                      <p:childTnLst>
                        <p:par>
                          <p:cTn id="32" fill="hold">
                            <p:stCondLst>
                              <p:cond delay="0"/>
                            </p:stCondLst>
                            <p:childTnLst>
                              <p:par>
                                <p:cTn id="33" presetID="19" presetClass="emph" presetSubtype="0" fill="hold" nodeType="clickEffect">
                                  <p:stCondLst>
                                    <p:cond delay="0"/>
                                  </p:stCondLst>
                                  <p:childTnLst>
                                    <p:animClr clrSpc="rgb" dir="cw">
                                      <p:cBhvr override="childStyle">
                                        <p:cTn id="34" dur="500" fill="hold"/>
                                        <p:tgtEl>
                                          <p:spTgt spid="6">
                                            <p:txEl>
                                              <p:pRg st="4" end="4"/>
                                            </p:txEl>
                                          </p:spTgt>
                                        </p:tgtEl>
                                        <p:attrNameLst>
                                          <p:attrName>style.color</p:attrName>
                                        </p:attrNameLst>
                                      </p:cBhvr>
                                      <p:to>
                                        <a:srgbClr val="000000"/>
                                      </p:to>
                                    </p:animClr>
                                    <p:animClr clrSpc="rgb" dir="cw">
                                      <p:cBhvr>
                                        <p:cTn id="35" dur="500" fill="hold"/>
                                        <p:tgtEl>
                                          <p:spTgt spid="6">
                                            <p:txEl>
                                              <p:pRg st="4" end="4"/>
                                            </p:txEl>
                                          </p:spTgt>
                                        </p:tgtEl>
                                        <p:attrNameLst>
                                          <p:attrName>fillcolor</p:attrName>
                                        </p:attrNameLst>
                                      </p:cBhvr>
                                      <p:to>
                                        <a:srgbClr val="000000"/>
                                      </p:to>
                                    </p:animClr>
                                    <p:set>
                                      <p:cBhvr>
                                        <p:cTn id="36" dur="500" fill="hold"/>
                                        <p:tgtEl>
                                          <p:spTgt spid="6">
                                            <p:txEl>
                                              <p:pRg st="4" end="4"/>
                                            </p:txEl>
                                          </p:spTgt>
                                        </p:tgtEl>
                                        <p:attrNameLst>
                                          <p:attrName>fill.type</p:attrName>
                                        </p:attrNameLst>
                                      </p:cBhvr>
                                      <p:to>
                                        <p:strVal val="solid"/>
                                      </p:to>
                                    </p:set>
                                    <p:set>
                                      <p:cBhvr>
                                        <p:cTn id="37" dur="500" fill="hold"/>
                                        <p:tgtEl>
                                          <p:spTgt spid="6">
                                            <p:txEl>
                                              <p:pRg st="4" end="4"/>
                                            </p:txEl>
                                          </p:spTgt>
                                        </p:tgtEl>
                                        <p:attrNameLst>
                                          <p:attrName>fill.on</p:attrName>
                                        </p:attrNameLst>
                                      </p:cBhvr>
                                      <p:to>
                                        <p:strVal val="true"/>
                                      </p:to>
                                    </p:set>
                                  </p:childTnLst>
                                </p:cTn>
                              </p:par>
                            </p:childTnLst>
                          </p:cTn>
                        </p:par>
                      </p:childTnLst>
                    </p:cTn>
                  </p:par>
                  <p:par>
                    <p:cTn id="38" fill="hold">
                      <p:stCondLst>
                        <p:cond delay="indefinite"/>
                      </p:stCondLst>
                      <p:childTnLst>
                        <p:par>
                          <p:cTn id="39" fill="hold">
                            <p:stCondLst>
                              <p:cond delay="0"/>
                            </p:stCondLst>
                            <p:childTnLst>
                              <p:par>
                                <p:cTn id="40" presetID="19" presetClass="emph" presetSubtype="0" fill="hold" nodeType="clickEffect">
                                  <p:stCondLst>
                                    <p:cond delay="0"/>
                                  </p:stCondLst>
                                  <p:childTnLst>
                                    <p:animClr clrSpc="rgb" dir="cw">
                                      <p:cBhvr override="childStyle">
                                        <p:cTn id="41" dur="500" fill="hold"/>
                                        <p:tgtEl>
                                          <p:spTgt spid="6">
                                            <p:txEl>
                                              <p:pRg st="5" end="5"/>
                                            </p:txEl>
                                          </p:spTgt>
                                        </p:tgtEl>
                                        <p:attrNameLst>
                                          <p:attrName>style.color</p:attrName>
                                        </p:attrNameLst>
                                      </p:cBhvr>
                                      <p:to>
                                        <a:srgbClr val="000000"/>
                                      </p:to>
                                    </p:animClr>
                                    <p:animClr clrSpc="rgb" dir="cw">
                                      <p:cBhvr>
                                        <p:cTn id="42" dur="500" fill="hold"/>
                                        <p:tgtEl>
                                          <p:spTgt spid="6">
                                            <p:txEl>
                                              <p:pRg st="5" end="5"/>
                                            </p:txEl>
                                          </p:spTgt>
                                        </p:tgtEl>
                                        <p:attrNameLst>
                                          <p:attrName>fillcolor</p:attrName>
                                        </p:attrNameLst>
                                      </p:cBhvr>
                                      <p:to>
                                        <a:srgbClr val="000000"/>
                                      </p:to>
                                    </p:animClr>
                                    <p:set>
                                      <p:cBhvr>
                                        <p:cTn id="43" dur="500" fill="hold"/>
                                        <p:tgtEl>
                                          <p:spTgt spid="6">
                                            <p:txEl>
                                              <p:pRg st="5" end="5"/>
                                            </p:txEl>
                                          </p:spTgt>
                                        </p:tgtEl>
                                        <p:attrNameLst>
                                          <p:attrName>fill.type</p:attrName>
                                        </p:attrNameLst>
                                      </p:cBhvr>
                                      <p:to>
                                        <p:strVal val="solid"/>
                                      </p:to>
                                    </p:set>
                                    <p:set>
                                      <p:cBhvr>
                                        <p:cTn id="44" dur="500" fill="hold"/>
                                        <p:tgtEl>
                                          <p:spTgt spid="6">
                                            <p:txEl>
                                              <p:pRg st="5" end="5"/>
                                            </p:txEl>
                                          </p:spTgt>
                                        </p:tgtEl>
                                        <p:attrNameLst>
                                          <p:attrName>fill.on</p:attrName>
                                        </p:attrNameLst>
                                      </p:cBhvr>
                                      <p:to>
                                        <p:strVal val="true"/>
                                      </p:to>
                                    </p:set>
                                  </p:childTnLst>
                                </p:cTn>
                              </p:par>
                            </p:childTnLst>
                          </p:cTn>
                        </p:par>
                      </p:childTnLst>
                    </p:cTn>
                  </p:par>
                  <p:par>
                    <p:cTn id="45" fill="hold">
                      <p:stCondLst>
                        <p:cond delay="indefinite"/>
                      </p:stCondLst>
                      <p:childTnLst>
                        <p:par>
                          <p:cTn id="46" fill="hold">
                            <p:stCondLst>
                              <p:cond delay="0"/>
                            </p:stCondLst>
                            <p:childTnLst>
                              <p:par>
                                <p:cTn id="47" presetID="19" presetClass="emph" presetSubtype="0" fill="hold" nodeType="clickEffect">
                                  <p:stCondLst>
                                    <p:cond delay="0"/>
                                  </p:stCondLst>
                                  <p:childTnLst>
                                    <p:animClr clrSpc="rgb" dir="cw">
                                      <p:cBhvr override="childStyle">
                                        <p:cTn id="48" dur="500" fill="hold"/>
                                        <p:tgtEl>
                                          <p:spTgt spid="6">
                                            <p:txEl>
                                              <p:pRg st="6" end="6"/>
                                            </p:txEl>
                                          </p:spTgt>
                                        </p:tgtEl>
                                        <p:attrNameLst>
                                          <p:attrName>style.color</p:attrName>
                                        </p:attrNameLst>
                                      </p:cBhvr>
                                      <p:to>
                                        <a:srgbClr val="000000"/>
                                      </p:to>
                                    </p:animClr>
                                    <p:animClr clrSpc="rgb" dir="cw">
                                      <p:cBhvr>
                                        <p:cTn id="49" dur="500" fill="hold"/>
                                        <p:tgtEl>
                                          <p:spTgt spid="6">
                                            <p:txEl>
                                              <p:pRg st="6" end="6"/>
                                            </p:txEl>
                                          </p:spTgt>
                                        </p:tgtEl>
                                        <p:attrNameLst>
                                          <p:attrName>fillcolor</p:attrName>
                                        </p:attrNameLst>
                                      </p:cBhvr>
                                      <p:to>
                                        <a:srgbClr val="000000"/>
                                      </p:to>
                                    </p:animClr>
                                    <p:set>
                                      <p:cBhvr>
                                        <p:cTn id="50" dur="500" fill="hold"/>
                                        <p:tgtEl>
                                          <p:spTgt spid="6">
                                            <p:txEl>
                                              <p:pRg st="6" end="6"/>
                                            </p:txEl>
                                          </p:spTgt>
                                        </p:tgtEl>
                                        <p:attrNameLst>
                                          <p:attrName>fill.type</p:attrName>
                                        </p:attrNameLst>
                                      </p:cBhvr>
                                      <p:to>
                                        <p:strVal val="solid"/>
                                      </p:to>
                                    </p:set>
                                    <p:set>
                                      <p:cBhvr>
                                        <p:cTn id="51" dur="500" fill="hold"/>
                                        <p:tgtEl>
                                          <p:spTgt spid="6">
                                            <p:txEl>
                                              <p:pRg st="6" end="6"/>
                                            </p:txEl>
                                          </p:spTgt>
                                        </p:tgtEl>
                                        <p:attrNameLst>
                                          <p:attrName>fill.on</p:attrName>
                                        </p:attrNameLst>
                                      </p:cBhvr>
                                      <p:to>
                                        <p:strVal val="true"/>
                                      </p:to>
                                    </p:set>
                                  </p:childTnLst>
                                </p:cTn>
                              </p:par>
                            </p:childTnLst>
                          </p:cTn>
                        </p:par>
                      </p:childTnLst>
                    </p:cTn>
                  </p:par>
                  <p:par>
                    <p:cTn id="52" fill="hold">
                      <p:stCondLst>
                        <p:cond delay="indefinite"/>
                      </p:stCondLst>
                      <p:childTnLst>
                        <p:par>
                          <p:cTn id="53" fill="hold">
                            <p:stCondLst>
                              <p:cond delay="0"/>
                            </p:stCondLst>
                            <p:childTnLst>
                              <p:par>
                                <p:cTn id="54" presetID="19" presetClass="emph" presetSubtype="0" fill="hold" nodeType="clickEffect">
                                  <p:stCondLst>
                                    <p:cond delay="0"/>
                                  </p:stCondLst>
                                  <p:childTnLst>
                                    <p:animClr clrSpc="rgb" dir="cw">
                                      <p:cBhvr override="childStyle">
                                        <p:cTn id="55" dur="500" fill="hold"/>
                                        <p:tgtEl>
                                          <p:spTgt spid="6">
                                            <p:txEl>
                                              <p:pRg st="7" end="7"/>
                                            </p:txEl>
                                          </p:spTgt>
                                        </p:tgtEl>
                                        <p:attrNameLst>
                                          <p:attrName>style.color</p:attrName>
                                        </p:attrNameLst>
                                      </p:cBhvr>
                                      <p:to>
                                        <a:srgbClr val="000000"/>
                                      </p:to>
                                    </p:animClr>
                                    <p:animClr clrSpc="rgb" dir="cw">
                                      <p:cBhvr>
                                        <p:cTn id="56" dur="500" fill="hold"/>
                                        <p:tgtEl>
                                          <p:spTgt spid="6">
                                            <p:txEl>
                                              <p:pRg st="7" end="7"/>
                                            </p:txEl>
                                          </p:spTgt>
                                        </p:tgtEl>
                                        <p:attrNameLst>
                                          <p:attrName>fillcolor</p:attrName>
                                        </p:attrNameLst>
                                      </p:cBhvr>
                                      <p:to>
                                        <a:srgbClr val="000000"/>
                                      </p:to>
                                    </p:animClr>
                                    <p:set>
                                      <p:cBhvr>
                                        <p:cTn id="57" dur="500" fill="hold"/>
                                        <p:tgtEl>
                                          <p:spTgt spid="6">
                                            <p:txEl>
                                              <p:pRg st="7" end="7"/>
                                            </p:txEl>
                                          </p:spTgt>
                                        </p:tgtEl>
                                        <p:attrNameLst>
                                          <p:attrName>fill.type</p:attrName>
                                        </p:attrNameLst>
                                      </p:cBhvr>
                                      <p:to>
                                        <p:strVal val="solid"/>
                                      </p:to>
                                    </p:set>
                                    <p:set>
                                      <p:cBhvr>
                                        <p:cTn id="58" dur="500" fill="hold"/>
                                        <p:tgtEl>
                                          <p:spTgt spid="6">
                                            <p:txEl>
                                              <p:pRg st="7" end="7"/>
                                            </p:txEl>
                                          </p:spTgt>
                                        </p:tgtEl>
                                        <p:attrNameLst>
                                          <p:attrName>fill.on</p:attrName>
                                        </p:attrNameLst>
                                      </p:cBhvr>
                                      <p:to>
                                        <p:strVal val="true"/>
                                      </p:to>
                                    </p:set>
                                  </p:childTnLst>
                                </p:cTn>
                              </p:par>
                            </p:childTnLst>
                          </p:cTn>
                        </p:par>
                      </p:childTnLst>
                    </p:cTn>
                  </p:par>
                  <p:par>
                    <p:cTn id="59" fill="hold">
                      <p:stCondLst>
                        <p:cond delay="indefinite"/>
                      </p:stCondLst>
                      <p:childTnLst>
                        <p:par>
                          <p:cTn id="60" fill="hold">
                            <p:stCondLst>
                              <p:cond delay="0"/>
                            </p:stCondLst>
                            <p:childTnLst>
                              <p:par>
                                <p:cTn id="61" presetID="19" presetClass="emph" presetSubtype="0" fill="hold" nodeType="clickEffect">
                                  <p:stCondLst>
                                    <p:cond delay="0"/>
                                  </p:stCondLst>
                                  <p:childTnLst>
                                    <p:animClr clrSpc="rgb" dir="cw">
                                      <p:cBhvr override="childStyle">
                                        <p:cTn id="62" dur="500" fill="hold"/>
                                        <p:tgtEl>
                                          <p:spTgt spid="6">
                                            <p:txEl>
                                              <p:pRg st="8" end="8"/>
                                            </p:txEl>
                                          </p:spTgt>
                                        </p:tgtEl>
                                        <p:attrNameLst>
                                          <p:attrName>style.color</p:attrName>
                                        </p:attrNameLst>
                                      </p:cBhvr>
                                      <p:to>
                                        <a:srgbClr val="000000"/>
                                      </p:to>
                                    </p:animClr>
                                    <p:animClr clrSpc="rgb" dir="cw">
                                      <p:cBhvr>
                                        <p:cTn id="63" dur="500" fill="hold"/>
                                        <p:tgtEl>
                                          <p:spTgt spid="6">
                                            <p:txEl>
                                              <p:pRg st="8" end="8"/>
                                            </p:txEl>
                                          </p:spTgt>
                                        </p:tgtEl>
                                        <p:attrNameLst>
                                          <p:attrName>fillcolor</p:attrName>
                                        </p:attrNameLst>
                                      </p:cBhvr>
                                      <p:to>
                                        <a:srgbClr val="000000"/>
                                      </p:to>
                                    </p:animClr>
                                    <p:set>
                                      <p:cBhvr>
                                        <p:cTn id="64" dur="500" fill="hold"/>
                                        <p:tgtEl>
                                          <p:spTgt spid="6">
                                            <p:txEl>
                                              <p:pRg st="8" end="8"/>
                                            </p:txEl>
                                          </p:spTgt>
                                        </p:tgtEl>
                                        <p:attrNameLst>
                                          <p:attrName>fill.type</p:attrName>
                                        </p:attrNameLst>
                                      </p:cBhvr>
                                      <p:to>
                                        <p:strVal val="solid"/>
                                      </p:to>
                                    </p:set>
                                    <p:set>
                                      <p:cBhvr>
                                        <p:cTn id="65" dur="500" fill="hold"/>
                                        <p:tgtEl>
                                          <p:spTgt spid="6">
                                            <p:txEl>
                                              <p:pRg st="8" end="8"/>
                                            </p:txEl>
                                          </p:spTgt>
                                        </p:tgtEl>
                                        <p:attrNameLst>
                                          <p:attrName>fill.on</p:attrName>
                                        </p:attrNameLst>
                                      </p:cBhvr>
                                      <p:to>
                                        <p:strVal val="true"/>
                                      </p:to>
                                    </p:set>
                                  </p:childTnLst>
                                </p:cTn>
                              </p:par>
                            </p:childTnLst>
                          </p:cTn>
                        </p:par>
                      </p:childTnLst>
                    </p:cTn>
                  </p:par>
                  <p:par>
                    <p:cTn id="66" fill="hold">
                      <p:stCondLst>
                        <p:cond delay="indefinite"/>
                      </p:stCondLst>
                      <p:childTnLst>
                        <p:par>
                          <p:cTn id="67" fill="hold">
                            <p:stCondLst>
                              <p:cond delay="0"/>
                            </p:stCondLst>
                            <p:childTnLst>
                              <p:par>
                                <p:cTn id="68" presetID="19" presetClass="emph" presetSubtype="0" fill="hold" nodeType="clickEffect">
                                  <p:stCondLst>
                                    <p:cond delay="0"/>
                                  </p:stCondLst>
                                  <p:childTnLst>
                                    <p:animClr clrSpc="rgb" dir="cw">
                                      <p:cBhvr override="childStyle">
                                        <p:cTn id="69" dur="500" fill="hold"/>
                                        <p:tgtEl>
                                          <p:spTgt spid="6">
                                            <p:txEl>
                                              <p:pRg st="9" end="9"/>
                                            </p:txEl>
                                          </p:spTgt>
                                        </p:tgtEl>
                                        <p:attrNameLst>
                                          <p:attrName>style.color</p:attrName>
                                        </p:attrNameLst>
                                      </p:cBhvr>
                                      <p:to>
                                        <a:srgbClr val="000000"/>
                                      </p:to>
                                    </p:animClr>
                                    <p:animClr clrSpc="rgb" dir="cw">
                                      <p:cBhvr>
                                        <p:cTn id="70" dur="500" fill="hold"/>
                                        <p:tgtEl>
                                          <p:spTgt spid="6">
                                            <p:txEl>
                                              <p:pRg st="9" end="9"/>
                                            </p:txEl>
                                          </p:spTgt>
                                        </p:tgtEl>
                                        <p:attrNameLst>
                                          <p:attrName>fillcolor</p:attrName>
                                        </p:attrNameLst>
                                      </p:cBhvr>
                                      <p:to>
                                        <a:srgbClr val="000000"/>
                                      </p:to>
                                    </p:animClr>
                                    <p:set>
                                      <p:cBhvr>
                                        <p:cTn id="71" dur="500" fill="hold"/>
                                        <p:tgtEl>
                                          <p:spTgt spid="6">
                                            <p:txEl>
                                              <p:pRg st="9" end="9"/>
                                            </p:txEl>
                                          </p:spTgt>
                                        </p:tgtEl>
                                        <p:attrNameLst>
                                          <p:attrName>fill.type</p:attrName>
                                        </p:attrNameLst>
                                      </p:cBhvr>
                                      <p:to>
                                        <p:strVal val="solid"/>
                                      </p:to>
                                    </p:set>
                                    <p:set>
                                      <p:cBhvr>
                                        <p:cTn id="72" dur="500" fill="hold"/>
                                        <p:tgtEl>
                                          <p:spTgt spid="6">
                                            <p:txEl>
                                              <p:pRg st="9" end="9"/>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584775"/>
          </a:xfrm>
          <a:prstGeom prst="rect">
            <a:avLst/>
          </a:prstGeom>
          <a:noFill/>
        </p:spPr>
        <p:txBody>
          <a:bodyPr wrap="square" rtlCol="0">
            <a:spAutoFit/>
          </a:bodyPr>
          <a:lstStyle/>
          <a:p>
            <a:r>
              <a:rPr lang="en-US" altLang="en-US" sz="3200" b="1" dirty="0">
                <a:solidFill>
                  <a:schemeClr val="tx2"/>
                </a:solidFill>
                <a:latin typeface="Candara" pitchFamily="34" charset="0"/>
                <a:cs typeface="Arial" pitchFamily="34" charset="0"/>
              </a:rPr>
              <a:t>More About Pakistan [3/4]</a:t>
            </a:r>
            <a:endParaRPr lang="en-US" sz="3200" b="1" dirty="0">
              <a:solidFill>
                <a:schemeClr val="tx2"/>
              </a:solidFill>
              <a:latin typeface="Candara" pitchFamily="34" charset="0"/>
              <a:cs typeface="Arial" pitchFamily="34" charset="0"/>
            </a:endParaRPr>
          </a:p>
        </p:txBody>
      </p:sp>
      <p:sp>
        <p:nvSpPr>
          <p:cNvPr id="6" name="TextBox 5"/>
          <p:cNvSpPr txBox="1"/>
          <p:nvPr/>
        </p:nvSpPr>
        <p:spPr>
          <a:xfrm>
            <a:off x="685801" y="1741321"/>
            <a:ext cx="8020022" cy="2400657"/>
          </a:xfrm>
          <a:prstGeom prst="rect">
            <a:avLst/>
          </a:prstGeom>
          <a:noFill/>
        </p:spPr>
        <p:txBody>
          <a:bodyPr wrap="square" rtlCol="0">
            <a:spAutoFit/>
          </a:bodyPr>
          <a:lstStyle/>
          <a:p>
            <a:pPr marL="457200" indent="-457200" algn="just">
              <a:lnSpc>
                <a:spcPct val="150000"/>
              </a:lnSpc>
              <a:buFont typeface="Arial" panose="020B0604020202020204" pitchFamily="34" charset="0"/>
              <a:buChar char="•"/>
            </a:pPr>
            <a:r>
              <a:rPr lang="en-US" altLang="en-US" sz="2000" b="1" dirty="0">
                <a:latin typeface="Candara" pitchFamily="34" charset="0"/>
                <a:cs typeface="Arial" pitchFamily="34" charset="0"/>
              </a:rPr>
              <a:t>Export commodities:</a:t>
            </a:r>
            <a:r>
              <a:rPr lang="en-US" altLang="en-US" sz="2000" dirty="0">
                <a:latin typeface="Candara" pitchFamily="34" charset="0"/>
                <a:cs typeface="Arial" pitchFamily="34" charset="0"/>
              </a:rPr>
              <a:t> garments, bed linen, cotton cloth and yarn, rice, leather goods, sports goods, chemicals, carpets and rugs</a:t>
            </a:r>
          </a:p>
          <a:p>
            <a:pPr marL="457200" indent="-457200" algn="just">
              <a:lnSpc>
                <a:spcPct val="150000"/>
              </a:lnSpc>
              <a:buFont typeface="Arial" panose="020B0604020202020204" pitchFamily="34" charset="0"/>
              <a:buChar char="•"/>
            </a:pPr>
            <a:r>
              <a:rPr lang="en-US" altLang="en-US" sz="2000" b="1" dirty="0">
                <a:latin typeface="Candara" pitchFamily="34" charset="0"/>
                <a:cs typeface="Arial" pitchFamily="34" charset="0"/>
              </a:rPr>
              <a:t>Imports commodities:</a:t>
            </a:r>
            <a:r>
              <a:rPr lang="en-US" altLang="en-US" sz="2000" dirty="0">
                <a:latin typeface="Candara" pitchFamily="34" charset="0"/>
                <a:cs typeface="Arial" pitchFamily="34" charset="0"/>
              </a:rPr>
              <a:t> petroleum, petroleum products, machinery, plastics, transportation equipment, edible oils, paper and paperboard, iron and steel, tea.</a:t>
            </a:r>
          </a:p>
        </p:txBody>
      </p:sp>
      <p:sp>
        <p:nvSpPr>
          <p:cNvPr id="2" name="Slide Number Placeholder 1"/>
          <p:cNvSpPr>
            <a:spLocks noGrp="1"/>
          </p:cNvSpPr>
          <p:nvPr>
            <p:ph type="sldNum" sz="quarter" idx="12"/>
          </p:nvPr>
        </p:nvSpPr>
        <p:spPr/>
        <p:txBody>
          <a:bodyPr/>
          <a:lstStyle/>
          <a:p>
            <a:fld id="{08A8661F-1CDE-4F7E-AE93-7F9785FD6839}" type="slidenum">
              <a:rPr lang="en-US" smtClean="0"/>
              <a:pPr/>
              <a:t>4</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508781962"/>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584775"/>
          </a:xfrm>
          <a:prstGeom prst="rect">
            <a:avLst/>
          </a:prstGeom>
          <a:noFill/>
        </p:spPr>
        <p:txBody>
          <a:bodyPr wrap="square" rtlCol="0">
            <a:spAutoFit/>
          </a:bodyPr>
          <a:lstStyle/>
          <a:p>
            <a:r>
              <a:rPr lang="en-US" altLang="en-US" sz="3200" b="1" dirty="0">
                <a:solidFill>
                  <a:schemeClr val="tx2"/>
                </a:solidFill>
                <a:latin typeface="Candara" pitchFamily="34" charset="0"/>
                <a:cs typeface="Arial" pitchFamily="34" charset="0"/>
              </a:rPr>
              <a:t>More About Pakistan [4/4]</a:t>
            </a:r>
            <a:endParaRPr lang="en-US" sz="3200" b="1" dirty="0">
              <a:solidFill>
                <a:schemeClr val="tx2"/>
              </a:solidFill>
              <a:latin typeface="Candara" pitchFamily="34" charset="0"/>
              <a:cs typeface="Arial" pitchFamily="34" charset="0"/>
            </a:endParaRPr>
          </a:p>
        </p:txBody>
      </p:sp>
      <p:sp>
        <p:nvSpPr>
          <p:cNvPr id="6" name="TextBox 5"/>
          <p:cNvSpPr txBox="1"/>
          <p:nvPr/>
        </p:nvSpPr>
        <p:spPr>
          <a:xfrm>
            <a:off x="685801" y="1741321"/>
            <a:ext cx="8020022" cy="4247317"/>
          </a:xfrm>
          <a:prstGeom prst="rect">
            <a:avLst/>
          </a:prstGeom>
          <a:noFill/>
        </p:spPr>
        <p:txBody>
          <a:bodyPr wrap="square" rtlCol="0">
            <a:spAutoFit/>
          </a:bodyPr>
          <a:lstStyle/>
          <a:p>
            <a:pPr marL="457200" indent="-457200" algn="just">
              <a:lnSpc>
                <a:spcPct val="150000"/>
              </a:lnSpc>
              <a:buFont typeface="Arial" panose="020B0604020202020204" pitchFamily="34" charset="0"/>
              <a:buChar char="•"/>
            </a:pPr>
            <a:r>
              <a:rPr lang="en-US" altLang="en-US" sz="2000" dirty="0">
                <a:latin typeface="Candara" pitchFamily="34" charset="0"/>
                <a:cs typeface="Arial" pitchFamily="34" charset="0"/>
              </a:rPr>
              <a:t>Currency code: </a:t>
            </a:r>
            <a:r>
              <a:rPr lang="en-US" altLang="en-US" sz="2000" b="1" dirty="0">
                <a:latin typeface="Candara" pitchFamily="34" charset="0"/>
                <a:cs typeface="Arial" pitchFamily="34" charset="0"/>
              </a:rPr>
              <a:t>PKR</a:t>
            </a:r>
          </a:p>
          <a:p>
            <a:pPr marL="457200" indent="-457200" algn="just">
              <a:lnSpc>
                <a:spcPct val="150000"/>
              </a:lnSpc>
              <a:buFont typeface="Arial" panose="020B0604020202020204" pitchFamily="34" charset="0"/>
              <a:buChar char="•"/>
            </a:pPr>
            <a:r>
              <a:rPr lang="en-US" altLang="en-US" sz="2000" dirty="0">
                <a:latin typeface="Candara" pitchFamily="34" charset="0"/>
                <a:cs typeface="Arial" pitchFamily="34" charset="0"/>
              </a:rPr>
              <a:t>Internet country code: </a:t>
            </a:r>
            <a:r>
              <a:rPr lang="en-US" altLang="en-US" sz="2000" b="1" dirty="0">
                <a:latin typeface="Candara" pitchFamily="34" charset="0"/>
                <a:cs typeface="Arial" pitchFamily="34" charset="0"/>
              </a:rPr>
              <a:t>.</a:t>
            </a:r>
            <a:r>
              <a:rPr lang="en-US" altLang="en-US" sz="2000" b="1" dirty="0" err="1">
                <a:latin typeface="Candara" pitchFamily="34" charset="0"/>
                <a:cs typeface="Arial" pitchFamily="34" charset="0"/>
              </a:rPr>
              <a:t>pk</a:t>
            </a:r>
            <a:endParaRPr lang="en-US" altLang="en-US" sz="2000" b="1" dirty="0">
              <a:latin typeface="Candara" pitchFamily="34" charset="0"/>
              <a:cs typeface="Arial" pitchFamily="34" charset="0"/>
            </a:endParaRPr>
          </a:p>
          <a:p>
            <a:pPr marL="457200" indent="-457200" algn="just">
              <a:lnSpc>
                <a:spcPct val="150000"/>
              </a:lnSpc>
              <a:buFont typeface="Arial" panose="020B0604020202020204" pitchFamily="34" charset="0"/>
              <a:buChar char="•"/>
            </a:pPr>
            <a:r>
              <a:rPr lang="en-US" altLang="en-US" sz="2000" dirty="0">
                <a:latin typeface="Candara" pitchFamily="34" charset="0"/>
                <a:cs typeface="Arial" pitchFamily="34" charset="0"/>
              </a:rPr>
              <a:t>Radio broadcast stations: AM, 31 and  FM, 68  (approx.)</a:t>
            </a:r>
          </a:p>
          <a:p>
            <a:pPr marL="457200" indent="-457200" algn="just">
              <a:lnSpc>
                <a:spcPct val="150000"/>
              </a:lnSpc>
              <a:buFont typeface="Arial" panose="020B0604020202020204" pitchFamily="34" charset="0"/>
              <a:buChar char="•"/>
            </a:pPr>
            <a:r>
              <a:rPr lang="en-US" altLang="en-US" sz="2000" dirty="0">
                <a:latin typeface="Candara" pitchFamily="34" charset="0"/>
                <a:cs typeface="Arial" pitchFamily="34" charset="0"/>
              </a:rPr>
              <a:t>TV stations: 90 (approx.)</a:t>
            </a:r>
          </a:p>
          <a:p>
            <a:pPr marL="457200" indent="-457200" algn="just">
              <a:lnSpc>
                <a:spcPct val="150000"/>
              </a:lnSpc>
              <a:buFont typeface="Arial" panose="020B0604020202020204" pitchFamily="34" charset="0"/>
              <a:buChar char="•"/>
            </a:pPr>
            <a:r>
              <a:rPr lang="en-US" altLang="en-US" sz="2000" dirty="0">
                <a:latin typeface="Candara" pitchFamily="34" charset="0"/>
                <a:cs typeface="Arial" pitchFamily="34" charset="0"/>
              </a:rPr>
              <a:t>International Air ports: 08</a:t>
            </a:r>
          </a:p>
          <a:p>
            <a:pPr marL="457200" indent="-457200" algn="just">
              <a:lnSpc>
                <a:spcPct val="150000"/>
              </a:lnSpc>
              <a:buFont typeface="Arial" panose="020B0604020202020204" pitchFamily="34" charset="0"/>
              <a:buChar char="•"/>
            </a:pPr>
            <a:r>
              <a:rPr lang="en-US" altLang="en-US" sz="2000" dirty="0">
                <a:latin typeface="Candara" pitchFamily="34" charset="0"/>
                <a:cs typeface="Arial" pitchFamily="34" charset="0"/>
              </a:rPr>
              <a:t>Airports: 50 (approx.)</a:t>
            </a:r>
          </a:p>
          <a:p>
            <a:pPr marL="457200" indent="-457200" algn="just">
              <a:lnSpc>
                <a:spcPct val="150000"/>
              </a:lnSpc>
              <a:buFont typeface="Arial" panose="020B0604020202020204" pitchFamily="34" charset="0"/>
              <a:buChar char="•"/>
            </a:pPr>
            <a:r>
              <a:rPr lang="en-US" altLang="en-US" sz="2000" dirty="0">
                <a:latin typeface="Candara" pitchFamily="34" charset="0"/>
                <a:cs typeface="Arial" pitchFamily="34" charset="0"/>
              </a:rPr>
              <a:t>Sea ports: 05 (Baluchistan), 03  (Sindh)</a:t>
            </a:r>
          </a:p>
          <a:p>
            <a:pPr marL="457200" indent="-457200" algn="just">
              <a:lnSpc>
                <a:spcPct val="150000"/>
              </a:lnSpc>
              <a:buFont typeface="Arial" panose="020B0604020202020204" pitchFamily="34" charset="0"/>
              <a:buChar char="•"/>
            </a:pPr>
            <a:r>
              <a:rPr lang="en-US" altLang="en-US" sz="2000" dirty="0">
                <a:latin typeface="Candara" pitchFamily="34" charset="0"/>
                <a:cs typeface="Arial" pitchFamily="34" charset="0"/>
              </a:rPr>
              <a:t>Dry ports: 11</a:t>
            </a:r>
          </a:p>
          <a:p>
            <a:pPr marL="457200" indent="-457200" algn="just">
              <a:lnSpc>
                <a:spcPct val="150000"/>
              </a:lnSpc>
              <a:buFont typeface="Arial" panose="020B0604020202020204" pitchFamily="34" charset="0"/>
              <a:buChar char="•"/>
            </a:pPr>
            <a:r>
              <a:rPr lang="en-US" altLang="en-US" sz="2000" dirty="0">
                <a:latin typeface="Candara" pitchFamily="34" charset="0"/>
                <a:cs typeface="Arial" pitchFamily="34" charset="0"/>
              </a:rPr>
              <a:t>Railway Stations: 34</a:t>
            </a:r>
          </a:p>
        </p:txBody>
      </p:sp>
      <p:sp>
        <p:nvSpPr>
          <p:cNvPr id="2" name="Slide Number Placeholder 1"/>
          <p:cNvSpPr>
            <a:spLocks noGrp="1"/>
          </p:cNvSpPr>
          <p:nvPr>
            <p:ph type="sldNum" sz="quarter" idx="12"/>
          </p:nvPr>
        </p:nvSpPr>
        <p:spPr/>
        <p:txBody>
          <a:bodyPr/>
          <a:lstStyle/>
          <a:p>
            <a:fld id="{08A8661F-1CDE-4F7E-AE93-7F9785FD6839}" type="slidenum">
              <a:rPr lang="en-US" smtClean="0"/>
              <a:pPr/>
              <a:t>5</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3559056706"/>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par>
                    <p:cTn id="31" fill="hold">
                      <p:stCondLst>
                        <p:cond delay="indefinite"/>
                      </p:stCondLst>
                      <p:childTnLst>
                        <p:par>
                          <p:cTn id="32" fill="hold">
                            <p:stCondLst>
                              <p:cond delay="0"/>
                            </p:stCondLst>
                            <p:childTnLst>
                              <p:par>
                                <p:cTn id="33" presetID="19" presetClass="emph" presetSubtype="0" fill="hold" nodeType="clickEffect">
                                  <p:stCondLst>
                                    <p:cond delay="0"/>
                                  </p:stCondLst>
                                  <p:childTnLst>
                                    <p:animClr clrSpc="rgb" dir="cw">
                                      <p:cBhvr override="childStyle">
                                        <p:cTn id="34" dur="500" fill="hold"/>
                                        <p:tgtEl>
                                          <p:spTgt spid="6">
                                            <p:txEl>
                                              <p:pRg st="4" end="4"/>
                                            </p:txEl>
                                          </p:spTgt>
                                        </p:tgtEl>
                                        <p:attrNameLst>
                                          <p:attrName>style.color</p:attrName>
                                        </p:attrNameLst>
                                      </p:cBhvr>
                                      <p:to>
                                        <a:srgbClr val="000000"/>
                                      </p:to>
                                    </p:animClr>
                                    <p:animClr clrSpc="rgb" dir="cw">
                                      <p:cBhvr>
                                        <p:cTn id="35" dur="500" fill="hold"/>
                                        <p:tgtEl>
                                          <p:spTgt spid="6">
                                            <p:txEl>
                                              <p:pRg st="4" end="4"/>
                                            </p:txEl>
                                          </p:spTgt>
                                        </p:tgtEl>
                                        <p:attrNameLst>
                                          <p:attrName>fillcolor</p:attrName>
                                        </p:attrNameLst>
                                      </p:cBhvr>
                                      <p:to>
                                        <a:srgbClr val="000000"/>
                                      </p:to>
                                    </p:animClr>
                                    <p:set>
                                      <p:cBhvr>
                                        <p:cTn id="36" dur="500" fill="hold"/>
                                        <p:tgtEl>
                                          <p:spTgt spid="6">
                                            <p:txEl>
                                              <p:pRg st="4" end="4"/>
                                            </p:txEl>
                                          </p:spTgt>
                                        </p:tgtEl>
                                        <p:attrNameLst>
                                          <p:attrName>fill.type</p:attrName>
                                        </p:attrNameLst>
                                      </p:cBhvr>
                                      <p:to>
                                        <p:strVal val="solid"/>
                                      </p:to>
                                    </p:set>
                                    <p:set>
                                      <p:cBhvr>
                                        <p:cTn id="37" dur="500" fill="hold"/>
                                        <p:tgtEl>
                                          <p:spTgt spid="6">
                                            <p:txEl>
                                              <p:pRg st="4" end="4"/>
                                            </p:txEl>
                                          </p:spTgt>
                                        </p:tgtEl>
                                        <p:attrNameLst>
                                          <p:attrName>fill.on</p:attrName>
                                        </p:attrNameLst>
                                      </p:cBhvr>
                                      <p:to>
                                        <p:strVal val="true"/>
                                      </p:to>
                                    </p:set>
                                  </p:childTnLst>
                                </p:cTn>
                              </p:par>
                            </p:childTnLst>
                          </p:cTn>
                        </p:par>
                      </p:childTnLst>
                    </p:cTn>
                  </p:par>
                  <p:par>
                    <p:cTn id="38" fill="hold">
                      <p:stCondLst>
                        <p:cond delay="indefinite"/>
                      </p:stCondLst>
                      <p:childTnLst>
                        <p:par>
                          <p:cTn id="39" fill="hold">
                            <p:stCondLst>
                              <p:cond delay="0"/>
                            </p:stCondLst>
                            <p:childTnLst>
                              <p:par>
                                <p:cTn id="40" presetID="19" presetClass="emph" presetSubtype="0" fill="hold" nodeType="clickEffect">
                                  <p:stCondLst>
                                    <p:cond delay="0"/>
                                  </p:stCondLst>
                                  <p:childTnLst>
                                    <p:animClr clrSpc="rgb" dir="cw">
                                      <p:cBhvr override="childStyle">
                                        <p:cTn id="41" dur="500" fill="hold"/>
                                        <p:tgtEl>
                                          <p:spTgt spid="6">
                                            <p:txEl>
                                              <p:pRg st="5" end="5"/>
                                            </p:txEl>
                                          </p:spTgt>
                                        </p:tgtEl>
                                        <p:attrNameLst>
                                          <p:attrName>style.color</p:attrName>
                                        </p:attrNameLst>
                                      </p:cBhvr>
                                      <p:to>
                                        <a:srgbClr val="000000"/>
                                      </p:to>
                                    </p:animClr>
                                    <p:animClr clrSpc="rgb" dir="cw">
                                      <p:cBhvr>
                                        <p:cTn id="42" dur="500" fill="hold"/>
                                        <p:tgtEl>
                                          <p:spTgt spid="6">
                                            <p:txEl>
                                              <p:pRg st="5" end="5"/>
                                            </p:txEl>
                                          </p:spTgt>
                                        </p:tgtEl>
                                        <p:attrNameLst>
                                          <p:attrName>fillcolor</p:attrName>
                                        </p:attrNameLst>
                                      </p:cBhvr>
                                      <p:to>
                                        <a:srgbClr val="000000"/>
                                      </p:to>
                                    </p:animClr>
                                    <p:set>
                                      <p:cBhvr>
                                        <p:cTn id="43" dur="500" fill="hold"/>
                                        <p:tgtEl>
                                          <p:spTgt spid="6">
                                            <p:txEl>
                                              <p:pRg st="5" end="5"/>
                                            </p:txEl>
                                          </p:spTgt>
                                        </p:tgtEl>
                                        <p:attrNameLst>
                                          <p:attrName>fill.type</p:attrName>
                                        </p:attrNameLst>
                                      </p:cBhvr>
                                      <p:to>
                                        <p:strVal val="solid"/>
                                      </p:to>
                                    </p:set>
                                    <p:set>
                                      <p:cBhvr>
                                        <p:cTn id="44" dur="500" fill="hold"/>
                                        <p:tgtEl>
                                          <p:spTgt spid="6">
                                            <p:txEl>
                                              <p:pRg st="5" end="5"/>
                                            </p:txEl>
                                          </p:spTgt>
                                        </p:tgtEl>
                                        <p:attrNameLst>
                                          <p:attrName>fill.on</p:attrName>
                                        </p:attrNameLst>
                                      </p:cBhvr>
                                      <p:to>
                                        <p:strVal val="true"/>
                                      </p:to>
                                    </p:set>
                                  </p:childTnLst>
                                </p:cTn>
                              </p:par>
                            </p:childTnLst>
                          </p:cTn>
                        </p:par>
                      </p:childTnLst>
                    </p:cTn>
                  </p:par>
                  <p:par>
                    <p:cTn id="45" fill="hold">
                      <p:stCondLst>
                        <p:cond delay="indefinite"/>
                      </p:stCondLst>
                      <p:childTnLst>
                        <p:par>
                          <p:cTn id="46" fill="hold">
                            <p:stCondLst>
                              <p:cond delay="0"/>
                            </p:stCondLst>
                            <p:childTnLst>
                              <p:par>
                                <p:cTn id="47" presetID="19" presetClass="emph" presetSubtype="0" fill="hold" nodeType="clickEffect">
                                  <p:stCondLst>
                                    <p:cond delay="0"/>
                                  </p:stCondLst>
                                  <p:childTnLst>
                                    <p:animClr clrSpc="rgb" dir="cw">
                                      <p:cBhvr override="childStyle">
                                        <p:cTn id="48" dur="500" fill="hold"/>
                                        <p:tgtEl>
                                          <p:spTgt spid="6">
                                            <p:txEl>
                                              <p:pRg st="6" end="6"/>
                                            </p:txEl>
                                          </p:spTgt>
                                        </p:tgtEl>
                                        <p:attrNameLst>
                                          <p:attrName>style.color</p:attrName>
                                        </p:attrNameLst>
                                      </p:cBhvr>
                                      <p:to>
                                        <a:srgbClr val="000000"/>
                                      </p:to>
                                    </p:animClr>
                                    <p:animClr clrSpc="rgb" dir="cw">
                                      <p:cBhvr>
                                        <p:cTn id="49" dur="500" fill="hold"/>
                                        <p:tgtEl>
                                          <p:spTgt spid="6">
                                            <p:txEl>
                                              <p:pRg st="6" end="6"/>
                                            </p:txEl>
                                          </p:spTgt>
                                        </p:tgtEl>
                                        <p:attrNameLst>
                                          <p:attrName>fillcolor</p:attrName>
                                        </p:attrNameLst>
                                      </p:cBhvr>
                                      <p:to>
                                        <a:srgbClr val="000000"/>
                                      </p:to>
                                    </p:animClr>
                                    <p:set>
                                      <p:cBhvr>
                                        <p:cTn id="50" dur="500" fill="hold"/>
                                        <p:tgtEl>
                                          <p:spTgt spid="6">
                                            <p:txEl>
                                              <p:pRg st="6" end="6"/>
                                            </p:txEl>
                                          </p:spTgt>
                                        </p:tgtEl>
                                        <p:attrNameLst>
                                          <p:attrName>fill.type</p:attrName>
                                        </p:attrNameLst>
                                      </p:cBhvr>
                                      <p:to>
                                        <p:strVal val="solid"/>
                                      </p:to>
                                    </p:set>
                                    <p:set>
                                      <p:cBhvr>
                                        <p:cTn id="51" dur="500" fill="hold"/>
                                        <p:tgtEl>
                                          <p:spTgt spid="6">
                                            <p:txEl>
                                              <p:pRg st="6" end="6"/>
                                            </p:txEl>
                                          </p:spTgt>
                                        </p:tgtEl>
                                        <p:attrNameLst>
                                          <p:attrName>fill.on</p:attrName>
                                        </p:attrNameLst>
                                      </p:cBhvr>
                                      <p:to>
                                        <p:strVal val="true"/>
                                      </p:to>
                                    </p:set>
                                  </p:childTnLst>
                                </p:cTn>
                              </p:par>
                            </p:childTnLst>
                          </p:cTn>
                        </p:par>
                      </p:childTnLst>
                    </p:cTn>
                  </p:par>
                  <p:par>
                    <p:cTn id="52" fill="hold">
                      <p:stCondLst>
                        <p:cond delay="indefinite"/>
                      </p:stCondLst>
                      <p:childTnLst>
                        <p:par>
                          <p:cTn id="53" fill="hold">
                            <p:stCondLst>
                              <p:cond delay="0"/>
                            </p:stCondLst>
                            <p:childTnLst>
                              <p:par>
                                <p:cTn id="54" presetID="19" presetClass="emph" presetSubtype="0" fill="hold" nodeType="clickEffect">
                                  <p:stCondLst>
                                    <p:cond delay="0"/>
                                  </p:stCondLst>
                                  <p:childTnLst>
                                    <p:animClr clrSpc="rgb" dir="cw">
                                      <p:cBhvr override="childStyle">
                                        <p:cTn id="55" dur="500" fill="hold"/>
                                        <p:tgtEl>
                                          <p:spTgt spid="6">
                                            <p:txEl>
                                              <p:pRg st="7" end="7"/>
                                            </p:txEl>
                                          </p:spTgt>
                                        </p:tgtEl>
                                        <p:attrNameLst>
                                          <p:attrName>style.color</p:attrName>
                                        </p:attrNameLst>
                                      </p:cBhvr>
                                      <p:to>
                                        <a:srgbClr val="000000"/>
                                      </p:to>
                                    </p:animClr>
                                    <p:animClr clrSpc="rgb" dir="cw">
                                      <p:cBhvr>
                                        <p:cTn id="56" dur="500" fill="hold"/>
                                        <p:tgtEl>
                                          <p:spTgt spid="6">
                                            <p:txEl>
                                              <p:pRg st="7" end="7"/>
                                            </p:txEl>
                                          </p:spTgt>
                                        </p:tgtEl>
                                        <p:attrNameLst>
                                          <p:attrName>fillcolor</p:attrName>
                                        </p:attrNameLst>
                                      </p:cBhvr>
                                      <p:to>
                                        <a:srgbClr val="000000"/>
                                      </p:to>
                                    </p:animClr>
                                    <p:set>
                                      <p:cBhvr>
                                        <p:cTn id="57" dur="500" fill="hold"/>
                                        <p:tgtEl>
                                          <p:spTgt spid="6">
                                            <p:txEl>
                                              <p:pRg st="7" end="7"/>
                                            </p:txEl>
                                          </p:spTgt>
                                        </p:tgtEl>
                                        <p:attrNameLst>
                                          <p:attrName>fill.type</p:attrName>
                                        </p:attrNameLst>
                                      </p:cBhvr>
                                      <p:to>
                                        <p:strVal val="solid"/>
                                      </p:to>
                                    </p:set>
                                    <p:set>
                                      <p:cBhvr>
                                        <p:cTn id="58" dur="500" fill="hold"/>
                                        <p:tgtEl>
                                          <p:spTgt spid="6">
                                            <p:txEl>
                                              <p:pRg st="7" end="7"/>
                                            </p:txEl>
                                          </p:spTgt>
                                        </p:tgtEl>
                                        <p:attrNameLst>
                                          <p:attrName>fill.on</p:attrName>
                                        </p:attrNameLst>
                                      </p:cBhvr>
                                      <p:to>
                                        <p:strVal val="true"/>
                                      </p:to>
                                    </p:set>
                                  </p:childTnLst>
                                </p:cTn>
                              </p:par>
                            </p:childTnLst>
                          </p:cTn>
                        </p:par>
                      </p:childTnLst>
                    </p:cTn>
                  </p:par>
                  <p:par>
                    <p:cTn id="59" fill="hold">
                      <p:stCondLst>
                        <p:cond delay="indefinite"/>
                      </p:stCondLst>
                      <p:childTnLst>
                        <p:par>
                          <p:cTn id="60" fill="hold">
                            <p:stCondLst>
                              <p:cond delay="0"/>
                            </p:stCondLst>
                            <p:childTnLst>
                              <p:par>
                                <p:cTn id="61" presetID="19" presetClass="emph" presetSubtype="0" fill="hold" nodeType="clickEffect">
                                  <p:stCondLst>
                                    <p:cond delay="0"/>
                                  </p:stCondLst>
                                  <p:childTnLst>
                                    <p:animClr clrSpc="rgb" dir="cw">
                                      <p:cBhvr override="childStyle">
                                        <p:cTn id="62" dur="500" fill="hold"/>
                                        <p:tgtEl>
                                          <p:spTgt spid="6">
                                            <p:txEl>
                                              <p:pRg st="8" end="8"/>
                                            </p:txEl>
                                          </p:spTgt>
                                        </p:tgtEl>
                                        <p:attrNameLst>
                                          <p:attrName>style.color</p:attrName>
                                        </p:attrNameLst>
                                      </p:cBhvr>
                                      <p:to>
                                        <a:srgbClr val="000000"/>
                                      </p:to>
                                    </p:animClr>
                                    <p:animClr clrSpc="rgb" dir="cw">
                                      <p:cBhvr>
                                        <p:cTn id="63" dur="500" fill="hold"/>
                                        <p:tgtEl>
                                          <p:spTgt spid="6">
                                            <p:txEl>
                                              <p:pRg st="8" end="8"/>
                                            </p:txEl>
                                          </p:spTgt>
                                        </p:tgtEl>
                                        <p:attrNameLst>
                                          <p:attrName>fillcolor</p:attrName>
                                        </p:attrNameLst>
                                      </p:cBhvr>
                                      <p:to>
                                        <a:srgbClr val="000000"/>
                                      </p:to>
                                    </p:animClr>
                                    <p:set>
                                      <p:cBhvr>
                                        <p:cTn id="64" dur="500" fill="hold"/>
                                        <p:tgtEl>
                                          <p:spTgt spid="6">
                                            <p:txEl>
                                              <p:pRg st="8" end="8"/>
                                            </p:txEl>
                                          </p:spTgt>
                                        </p:tgtEl>
                                        <p:attrNameLst>
                                          <p:attrName>fill.type</p:attrName>
                                        </p:attrNameLst>
                                      </p:cBhvr>
                                      <p:to>
                                        <p:strVal val="solid"/>
                                      </p:to>
                                    </p:set>
                                    <p:set>
                                      <p:cBhvr>
                                        <p:cTn id="65" dur="500" fill="hold"/>
                                        <p:tgtEl>
                                          <p:spTgt spid="6">
                                            <p:txEl>
                                              <p:pRg st="8" end="8"/>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584775"/>
          </a:xfrm>
          <a:prstGeom prst="rect">
            <a:avLst/>
          </a:prstGeom>
          <a:noFill/>
        </p:spPr>
        <p:txBody>
          <a:bodyPr wrap="square" rtlCol="0">
            <a:spAutoFit/>
          </a:bodyPr>
          <a:lstStyle/>
          <a:p>
            <a:r>
              <a:rPr lang="en-US" altLang="en-US" sz="3200" b="1" dirty="0">
                <a:solidFill>
                  <a:schemeClr val="tx2"/>
                </a:solidFill>
                <a:latin typeface="Candara" pitchFamily="34" charset="0"/>
                <a:cs typeface="Arial" pitchFamily="34" charset="0"/>
              </a:rPr>
              <a:t>Fishery in Pakistan</a:t>
            </a:r>
            <a:endParaRPr lang="en-US" sz="3200" b="1" dirty="0">
              <a:solidFill>
                <a:schemeClr val="tx2"/>
              </a:solidFill>
              <a:latin typeface="Candara" pitchFamily="34" charset="0"/>
              <a:cs typeface="Arial" pitchFamily="34" charset="0"/>
            </a:endParaRPr>
          </a:p>
        </p:txBody>
      </p:sp>
      <p:sp>
        <p:nvSpPr>
          <p:cNvPr id="6" name="TextBox 5"/>
          <p:cNvSpPr txBox="1"/>
          <p:nvPr/>
        </p:nvSpPr>
        <p:spPr>
          <a:xfrm>
            <a:off x="685801" y="1741321"/>
            <a:ext cx="8020022" cy="2400657"/>
          </a:xfrm>
          <a:prstGeom prst="rect">
            <a:avLst/>
          </a:prstGeom>
          <a:noFill/>
        </p:spPr>
        <p:txBody>
          <a:bodyPr wrap="square" rtlCol="0">
            <a:spAutoFit/>
          </a:bodyPr>
          <a:lstStyle/>
          <a:p>
            <a:pPr marL="457200" indent="-457200" algn="just">
              <a:lnSpc>
                <a:spcPct val="150000"/>
              </a:lnSpc>
              <a:buFont typeface="Arial" panose="020B0604020202020204" pitchFamily="34" charset="0"/>
              <a:buChar char="•"/>
            </a:pPr>
            <a:r>
              <a:rPr lang="en-US" altLang="en-US" sz="2000" dirty="0">
                <a:latin typeface="Candara" pitchFamily="34" charset="0"/>
                <a:cs typeface="Arial" pitchFamily="34" charset="0"/>
              </a:rPr>
              <a:t>Fishery and fishing industry plays an important role in the national economy of Pakistan. </a:t>
            </a:r>
          </a:p>
          <a:p>
            <a:pPr marL="457200" indent="-457200" algn="just">
              <a:lnSpc>
                <a:spcPct val="150000"/>
              </a:lnSpc>
              <a:buFont typeface="Arial" panose="020B0604020202020204" pitchFamily="34" charset="0"/>
              <a:buChar char="•"/>
            </a:pPr>
            <a:r>
              <a:rPr lang="en-US" altLang="en-US" sz="2000" dirty="0">
                <a:latin typeface="Candara" pitchFamily="34" charset="0"/>
                <a:cs typeface="Arial" pitchFamily="34" charset="0"/>
              </a:rPr>
              <a:t>With a coastline of about 1046 km, Pakistan has enough fishery resources that remain to be fully developed. </a:t>
            </a:r>
          </a:p>
          <a:p>
            <a:pPr marL="457200" indent="-457200" algn="just">
              <a:lnSpc>
                <a:spcPct val="150000"/>
              </a:lnSpc>
              <a:buFont typeface="Arial" panose="020B0604020202020204" pitchFamily="34" charset="0"/>
              <a:buChar char="•"/>
            </a:pPr>
            <a:r>
              <a:rPr lang="en-US" altLang="en-US" sz="2000" dirty="0">
                <a:latin typeface="Candara" pitchFamily="34" charset="0"/>
                <a:cs typeface="Arial" pitchFamily="34" charset="0"/>
              </a:rPr>
              <a:t>It is also a major source of export earning.</a:t>
            </a:r>
          </a:p>
        </p:txBody>
      </p:sp>
      <p:sp>
        <p:nvSpPr>
          <p:cNvPr id="2" name="Slide Number Placeholder 1"/>
          <p:cNvSpPr>
            <a:spLocks noGrp="1"/>
          </p:cNvSpPr>
          <p:nvPr>
            <p:ph type="sldNum" sz="quarter" idx="12"/>
          </p:nvPr>
        </p:nvSpPr>
        <p:spPr/>
        <p:txBody>
          <a:bodyPr/>
          <a:lstStyle/>
          <a:p>
            <a:fld id="{08A8661F-1CDE-4F7E-AE93-7F9785FD6839}" type="slidenum">
              <a:rPr lang="en-US" smtClean="0"/>
              <a:pPr/>
              <a:t>6</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4144831325"/>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584775"/>
          </a:xfrm>
          <a:prstGeom prst="rect">
            <a:avLst/>
          </a:prstGeom>
          <a:noFill/>
        </p:spPr>
        <p:txBody>
          <a:bodyPr wrap="square" rtlCol="0">
            <a:spAutoFit/>
          </a:bodyPr>
          <a:lstStyle/>
          <a:p>
            <a:r>
              <a:rPr lang="en-US" altLang="en-US" sz="3200" b="1" dirty="0">
                <a:solidFill>
                  <a:schemeClr val="tx2"/>
                </a:solidFill>
                <a:latin typeface="Candara" pitchFamily="34" charset="0"/>
                <a:cs typeface="Arial" pitchFamily="34" charset="0"/>
              </a:rPr>
              <a:t>Forests in Pakistan</a:t>
            </a:r>
            <a:endParaRPr lang="en-US" sz="3200" b="1" dirty="0">
              <a:solidFill>
                <a:schemeClr val="tx2"/>
              </a:solidFill>
              <a:latin typeface="Candara" pitchFamily="34" charset="0"/>
              <a:cs typeface="Arial" pitchFamily="34" charset="0"/>
            </a:endParaRPr>
          </a:p>
        </p:txBody>
      </p:sp>
      <p:sp>
        <p:nvSpPr>
          <p:cNvPr id="6" name="TextBox 5"/>
          <p:cNvSpPr txBox="1"/>
          <p:nvPr/>
        </p:nvSpPr>
        <p:spPr>
          <a:xfrm>
            <a:off x="685801" y="1741321"/>
            <a:ext cx="8020022" cy="1938992"/>
          </a:xfrm>
          <a:prstGeom prst="rect">
            <a:avLst/>
          </a:prstGeom>
          <a:noFill/>
        </p:spPr>
        <p:txBody>
          <a:bodyPr wrap="square" rtlCol="0">
            <a:spAutoFit/>
          </a:bodyPr>
          <a:lstStyle/>
          <a:p>
            <a:pPr marL="457200" indent="-457200" algn="just">
              <a:lnSpc>
                <a:spcPct val="150000"/>
              </a:lnSpc>
              <a:buFont typeface="Arial" panose="020B0604020202020204" pitchFamily="34" charset="0"/>
              <a:buChar char="•"/>
            </a:pPr>
            <a:r>
              <a:rPr lang="en-US" altLang="en-US" sz="2000" dirty="0">
                <a:latin typeface="Candara" pitchFamily="34" charset="0"/>
                <a:cs typeface="Arial" pitchFamily="34" charset="0"/>
              </a:rPr>
              <a:t>About only 4% of land in Pakistan is covered with forests. </a:t>
            </a:r>
          </a:p>
          <a:p>
            <a:pPr marL="457200" indent="-457200" algn="just">
              <a:lnSpc>
                <a:spcPct val="150000"/>
              </a:lnSpc>
              <a:buFont typeface="Arial" panose="020B0604020202020204" pitchFamily="34" charset="0"/>
              <a:buChar char="•"/>
            </a:pPr>
            <a:r>
              <a:rPr lang="en-US" altLang="en-US" sz="2000" dirty="0">
                <a:latin typeface="Candara" pitchFamily="34" charset="0"/>
                <a:cs typeface="Arial" pitchFamily="34" charset="0"/>
              </a:rPr>
              <a:t>The forests of Pakistan are a main source of food, wood for domestic use, paper, fuel wood, rubber, medicine as well as used for purposes of wildlife conservation and tourism.</a:t>
            </a:r>
          </a:p>
        </p:txBody>
      </p:sp>
      <p:sp>
        <p:nvSpPr>
          <p:cNvPr id="2" name="Slide Number Placeholder 1"/>
          <p:cNvSpPr>
            <a:spLocks noGrp="1"/>
          </p:cNvSpPr>
          <p:nvPr>
            <p:ph type="sldNum" sz="quarter" idx="12"/>
          </p:nvPr>
        </p:nvSpPr>
        <p:spPr/>
        <p:txBody>
          <a:bodyPr/>
          <a:lstStyle/>
          <a:p>
            <a:fld id="{08A8661F-1CDE-4F7E-AE93-7F9785FD6839}" type="slidenum">
              <a:rPr lang="en-US" smtClean="0"/>
              <a:pPr/>
              <a:t>7</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2471347454"/>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584775"/>
          </a:xfrm>
          <a:prstGeom prst="rect">
            <a:avLst/>
          </a:prstGeom>
          <a:noFill/>
        </p:spPr>
        <p:txBody>
          <a:bodyPr wrap="square" rtlCol="0">
            <a:spAutoFit/>
          </a:bodyPr>
          <a:lstStyle/>
          <a:p>
            <a:r>
              <a:rPr lang="en-US" altLang="en-US" sz="3200" b="1" dirty="0">
                <a:solidFill>
                  <a:schemeClr val="tx2"/>
                </a:solidFill>
                <a:latin typeface="Candara" pitchFamily="34" charset="0"/>
                <a:cs typeface="Arial" pitchFamily="34" charset="0"/>
              </a:rPr>
              <a:t>Mining in Pakistan</a:t>
            </a:r>
            <a:endParaRPr lang="en-US" sz="3200" b="1" dirty="0">
              <a:solidFill>
                <a:schemeClr val="tx2"/>
              </a:solidFill>
              <a:latin typeface="Candara" pitchFamily="34" charset="0"/>
              <a:cs typeface="Arial" pitchFamily="34" charset="0"/>
            </a:endParaRPr>
          </a:p>
        </p:txBody>
      </p:sp>
      <p:sp>
        <p:nvSpPr>
          <p:cNvPr id="6" name="TextBox 5"/>
          <p:cNvSpPr txBox="1"/>
          <p:nvPr/>
        </p:nvSpPr>
        <p:spPr>
          <a:xfrm>
            <a:off x="685801" y="1741321"/>
            <a:ext cx="8020022" cy="2400657"/>
          </a:xfrm>
          <a:prstGeom prst="rect">
            <a:avLst/>
          </a:prstGeom>
          <a:noFill/>
        </p:spPr>
        <p:txBody>
          <a:bodyPr wrap="square" rtlCol="0">
            <a:spAutoFit/>
          </a:bodyPr>
          <a:lstStyle/>
          <a:p>
            <a:pPr marL="457200" indent="-457200" algn="just">
              <a:lnSpc>
                <a:spcPct val="150000"/>
              </a:lnSpc>
              <a:buFont typeface="Arial" panose="020B0604020202020204" pitchFamily="34" charset="0"/>
              <a:buChar char="•"/>
            </a:pPr>
            <a:r>
              <a:rPr lang="en-US" altLang="en-US" sz="2000" dirty="0">
                <a:latin typeface="Candara" pitchFamily="34" charset="0"/>
                <a:cs typeface="Arial" pitchFamily="34" charset="0"/>
              </a:rPr>
              <a:t>The Salt Range in the </a:t>
            </a:r>
            <a:r>
              <a:rPr lang="en-US" altLang="en-US" sz="2000" dirty="0" err="1">
                <a:latin typeface="Candara" pitchFamily="34" charset="0"/>
                <a:cs typeface="Arial" pitchFamily="34" charset="0"/>
              </a:rPr>
              <a:t>Potohar</a:t>
            </a:r>
            <a:r>
              <a:rPr lang="en-US" altLang="en-US" sz="2000" dirty="0">
                <a:latin typeface="Candara" pitchFamily="34" charset="0"/>
                <a:cs typeface="Arial" pitchFamily="34" charset="0"/>
              </a:rPr>
              <a:t> Plateau has large deposits of rock salt.</a:t>
            </a:r>
          </a:p>
          <a:p>
            <a:pPr marL="457200" indent="-457200" algn="just">
              <a:lnSpc>
                <a:spcPct val="150000"/>
              </a:lnSpc>
              <a:buFont typeface="Arial" panose="020B0604020202020204" pitchFamily="34" charset="0"/>
              <a:buChar char="•"/>
            </a:pPr>
            <a:r>
              <a:rPr lang="en-US" altLang="en-US" sz="2000" dirty="0">
                <a:latin typeface="Candara" pitchFamily="34" charset="0"/>
                <a:cs typeface="Arial" pitchFamily="34" charset="0"/>
              </a:rPr>
              <a:t>Pakistan has extensive mineral resources, including fairly sizable reserves of gypsum, limestone, chromites, iron ore, rock salt, silver, gold, precious stones, gems, marbles, tiles, copper, sulfur, fire clay, silica sand.</a:t>
            </a:r>
          </a:p>
        </p:txBody>
      </p:sp>
      <p:sp>
        <p:nvSpPr>
          <p:cNvPr id="2" name="Slide Number Placeholder 1"/>
          <p:cNvSpPr>
            <a:spLocks noGrp="1"/>
          </p:cNvSpPr>
          <p:nvPr>
            <p:ph type="sldNum" sz="quarter" idx="12"/>
          </p:nvPr>
        </p:nvSpPr>
        <p:spPr/>
        <p:txBody>
          <a:bodyPr/>
          <a:lstStyle/>
          <a:p>
            <a:fld id="{08A8661F-1CDE-4F7E-AE93-7F9785FD6839}" type="slidenum">
              <a:rPr lang="en-US" smtClean="0"/>
              <a:pPr/>
              <a:t>8</a:t>
            </a:fld>
            <a:endParaRPr lang="en-US" dirty="0"/>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xmlns="" val="27373410"/>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584775"/>
          </a:xfrm>
          <a:prstGeom prst="rect">
            <a:avLst/>
          </a:prstGeom>
          <a:noFill/>
        </p:spPr>
        <p:txBody>
          <a:bodyPr wrap="square" rtlCol="0">
            <a:spAutoFit/>
          </a:bodyPr>
          <a:lstStyle/>
          <a:p>
            <a:r>
              <a:rPr lang="en-US" altLang="en-US" sz="3200" b="1" dirty="0">
                <a:solidFill>
                  <a:schemeClr val="tx2"/>
                </a:solidFill>
                <a:latin typeface="Candara" pitchFamily="34" charset="0"/>
                <a:cs typeface="Arial" pitchFamily="34" charset="0"/>
              </a:rPr>
              <a:t>International Agreements</a:t>
            </a:r>
            <a:endParaRPr lang="en-US" sz="3200" b="1" dirty="0">
              <a:solidFill>
                <a:schemeClr val="tx2"/>
              </a:solidFill>
              <a:latin typeface="Candara" pitchFamily="34" charset="0"/>
              <a:cs typeface="Arial" pitchFamily="34" charset="0"/>
            </a:endParaRPr>
          </a:p>
        </p:txBody>
      </p:sp>
      <p:sp>
        <p:nvSpPr>
          <p:cNvPr id="6" name="TextBox 5"/>
          <p:cNvSpPr txBox="1"/>
          <p:nvPr/>
        </p:nvSpPr>
        <p:spPr>
          <a:xfrm>
            <a:off x="685801" y="1741321"/>
            <a:ext cx="8020022" cy="4247317"/>
          </a:xfrm>
          <a:prstGeom prst="rect">
            <a:avLst/>
          </a:prstGeom>
          <a:noFill/>
        </p:spPr>
        <p:txBody>
          <a:bodyPr wrap="square" rtlCol="0">
            <a:spAutoFit/>
          </a:bodyPr>
          <a:lstStyle/>
          <a:p>
            <a:pPr marL="457200" indent="-457200" algn="just">
              <a:lnSpc>
                <a:spcPct val="150000"/>
              </a:lnSpc>
              <a:buFont typeface="Arial" panose="020B0604020202020204" pitchFamily="34" charset="0"/>
              <a:buChar char="•"/>
            </a:pPr>
            <a:r>
              <a:rPr lang="en-US" altLang="en-US" sz="2000" dirty="0">
                <a:latin typeface="Candara" pitchFamily="34" charset="0"/>
                <a:cs typeface="Arial" pitchFamily="34" charset="0"/>
              </a:rPr>
              <a:t>Pakistan is a party to several international agreements related to environment and climate, the most prominent among them are:</a:t>
            </a:r>
          </a:p>
          <a:p>
            <a:pPr marL="914400" lvl="1" indent="-457200" algn="just">
              <a:lnSpc>
                <a:spcPct val="150000"/>
              </a:lnSpc>
              <a:buFont typeface="+mj-lt"/>
              <a:buAutoNum type="arabicPeriod"/>
            </a:pPr>
            <a:r>
              <a:rPr lang="en-US" altLang="en-US" sz="2000" i="1" dirty="0">
                <a:latin typeface="Candara" pitchFamily="34" charset="0"/>
                <a:cs typeface="Arial" pitchFamily="34" charset="0"/>
              </a:rPr>
              <a:t>Specific Regions and Seas , Law of the Sea, Ship Pollution (MARPOL 73/78)</a:t>
            </a:r>
          </a:p>
          <a:p>
            <a:pPr marL="914400" lvl="1" indent="-457200" algn="just">
              <a:lnSpc>
                <a:spcPct val="150000"/>
              </a:lnSpc>
              <a:buFont typeface="+mj-lt"/>
              <a:buAutoNum type="arabicPeriod"/>
            </a:pPr>
            <a:r>
              <a:rPr lang="en-US" altLang="en-US" sz="2000" i="1" dirty="0">
                <a:latin typeface="Candara" pitchFamily="34" charset="0"/>
                <a:cs typeface="Arial" pitchFamily="34" charset="0"/>
              </a:rPr>
              <a:t>Atmosphere and Climate, Climate Change, Ozone Layer Protection</a:t>
            </a:r>
          </a:p>
          <a:p>
            <a:pPr marL="914400" lvl="1" indent="-457200" algn="just">
              <a:lnSpc>
                <a:spcPct val="150000"/>
              </a:lnSpc>
              <a:buFont typeface="+mj-lt"/>
              <a:buAutoNum type="arabicPeriod"/>
              <a:defRPr/>
            </a:pPr>
            <a:r>
              <a:rPr lang="en-US" sz="2000" i="1" dirty="0">
                <a:latin typeface="Candara" pitchFamily="34" charset="0"/>
                <a:cs typeface="Arial" pitchFamily="34" charset="0"/>
              </a:rPr>
              <a:t>Biodiversity, Environment, and Forest: Desertification, Endangered Species, Environmental Modification, Marine Life Conservation</a:t>
            </a:r>
          </a:p>
          <a:p>
            <a:pPr marL="914400" lvl="1" indent="-457200" algn="just">
              <a:lnSpc>
                <a:spcPct val="150000"/>
              </a:lnSpc>
              <a:buFont typeface="+mj-lt"/>
              <a:buAutoNum type="arabicPeriod"/>
              <a:defRPr/>
            </a:pPr>
            <a:r>
              <a:rPr lang="en-US" sz="2000" i="1" dirty="0">
                <a:latin typeface="Candara" pitchFamily="34" charset="0"/>
                <a:cs typeface="Arial" pitchFamily="34" charset="0"/>
              </a:rPr>
              <a:t>Wastes:	Dangerous Wastes</a:t>
            </a:r>
          </a:p>
          <a:p>
            <a:pPr marL="914400" lvl="1" indent="-457200" algn="just">
              <a:lnSpc>
                <a:spcPct val="150000"/>
              </a:lnSpc>
              <a:buFont typeface="+mj-lt"/>
              <a:buAutoNum type="arabicPeriod"/>
              <a:defRPr/>
            </a:pPr>
            <a:r>
              <a:rPr lang="en-US" sz="2000" i="1" dirty="0">
                <a:latin typeface="Candara" pitchFamily="34" charset="0"/>
                <a:cs typeface="Arial" pitchFamily="34" charset="0"/>
              </a:rPr>
              <a:t>Rivers Indus Waters Treaty</a:t>
            </a:r>
            <a:endParaRPr lang="en-US" altLang="en-US" sz="2000" dirty="0">
              <a:latin typeface="Candara" pitchFamily="34" charset="0"/>
              <a:cs typeface="Arial" pitchFamily="34" charset="0"/>
            </a:endParaRPr>
          </a:p>
        </p:txBody>
      </p:sp>
      <p:sp>
        <p:nvSpPr>
          <p:cNvPr id="2" name="Slide Number Placeholder 1"/>
          <p:cNvSpPr>
            <a:spLocks noGrp="1"/>
          </p:cNvSpPr>
          <p:nvPr>
            <p:ph type="sldNum" sz="quarter" idx="12"/>
          </p:nvPr>
        </p:nvSpPr>
        <p:spPr/>
        <p:txBody>
          <a:bodyPr/>
          <a:lstStyle/>
          <a:p>
            <a:fld id="{08A8661F-1CDE-4F7E-AE93-7F9785FD6839}" type="slidenum">
              <a:rPr lang="en-US" smtClean="0"/>
              <a:pPr/>
              <a:t>9</a:t>
            </a:fld>
            <a:endParaRPr lang="en-US" dirty="0"/>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xmlns="" val="2069465363"/>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par>
                    <p:cTn id="31" fill="hold">
                      <p:stCondLst>
                        <p:cond delay="indefinite"/>
                      </p:stCondLst>
                      <p:childTnLst>
                        <p:par>
                          <p:cTn id="32" fill="hold">
                            <p:stCondLst>
                              <p:cond delay="0"/>
                            </p:stCondLst>
                            <p:childTnLst>
                              <p:par>
                                <p:cTn id="33" presetID="19" presetClass="emph" presetSubtype="0" fill="hold" nodeType="clickEffect">
                                  <p:stCondLst>
                                    <p:cond delay="0"/>
                                  </p:stCondLst>
                                  <p:childTnLst>
                                    <p:animClr clrSpc="rgb" dir="cw">
                                      <p:cBhvr override="childStyle">
                                        <p:cTn id="34" dur="500" fill="hold"/>
                                        <p:tgtEl>
                                          <p:spTgt spid="6">
                                            <p:txEl>
                                              <p:pRg st="4" end="4"/>
                                            </p:txEl>
                                          </p:spTgt>
                                        </p:tgtEl>
                                        <p:attrNameLst>
                                          <p:attrName>style.color</p:attrName>
                                        </p:attrNameLst>
                                      </p:cBhvr>
                                      <p:to>
                                        <a:srgbClr val="000000"/>
                                      </p:to>
                                    </p:animClr>
                                    <p:animClr clrSpc="rgb" dir="cw">
                                      <p:cBhvr>
                                        <p:cTn id="35" dur="500" fill="hold"/>
                                        <p:tgtEl>
                                          <p:spTgt spid="6">
                                            <p:txEl>
                                              <p:pRg st="4" end="4"/>
                                            </p:txEl>
                                          </p:spTgt>
                                        </p:tgtEl>
                                        <p:attrNameLst>
                                          <p:attrName>fillcolor</p:attrName>
                                        </p:attrNameLst>
                                      </p:cBhvr>
                                      <p:to>
                                        <a:srgbClr val="000000"/>
                                      </p:to>
                                    </p:animClr>
                                    <p:set>
                                      <p:cBhvr>
                                        <p:cTn id="36" dur="500" fill="hold"/>
                                        <p:tgtEl>
                                          <p:spTgt spid="6">
                                            <p:txEl>
                                              <p:pRg st="4" end="4"/>
                                            </p:txEl>
                                          </p:spTgt>
                                        </p:tgtEl>
                                        <p:attrNameLst>
                                          <p:attrName>fill.type</p:attrName>
                                        </p:attrNameLst>
                                      </p:cBhvr>
                                      <p:to>
                                        <p:strVal val="solid"/>
                                      </p:to>
                                    </p:set>
                                    <p:set>
                                      <p:cBhvr>
                                        <p:cTn id="37" dur="500" fill="hold"/>
                                        <p:tgtEl>
                                          <p:spTgt spid="6">
                                            <p:txEl>
                                              <p:pRg st="4" end="4"/>
                                            </p:txEl>
                                          </p:spTgt>
                                        </p:tgtEl>
                                        <p:attrNameLst>
                                          <p:attrName>fill.on</p:attrName>
                                        </p:attrNameLst>
                                      </p:cBhvr>
                                      <p:to>
                                        <p:strVal val="true"/>
                                      </p:to>
                                    </p:set>
                                  </p:childTnLst>
                                </p:cTn>
                              </p:par>
                            </p:childTnLst>
                          </p:cTn>
                        </p:par>
                      </p:childTnLst>
                    </p:cTn>
                  </p:par>
                  <p:par>
                    <p:cTn id="38" fill="hold">
                      <p:stCondLst>
                        <p:cond delay="indefinite"/>
                      </p:stCondLst>
                      <p:childTnLst>
                        <p:par>
                          <p:cTn id="39" fill="hold">
                            <p:stCondLst>
                              <p:cond delay="0"/>
                            </p:stCondLst>
                            <p:childTnLst>
                              <p:par>
                                <p:cTn id="40" presetID="19" presetClass="emph" presetSubtype="0" fill="hold" nodeType="clickEffect">
                                  <p:stCondLst>
                                    <p:cond delay="0"/>
                                  </p:stCondLst>
                                  <p:childTnLst>
                                    <p:animClr clrSpc="rgb" dir="cw">
                                      <p:cBhvr override="childStyle">
                                        <p:cTn id="41" dur="500" fill="hold"/>
                                        <p:tgtEl>
                                          <p:spTgt spid="6">
                                            <p:txEl>
                                              <p:pRg st="5" end="5"/>
                                            </p:txEl>
                                          </p:spTgt>
                                        </p:tgtEl>
                                        <p:attrNameLst>
                                          <p:attrName>style.color</p:attrName>
                                        </p:attrNameLst>
                                      </p:cBhvr>
                                      <p:to>
                                        <a:srgbClr val="000000"/>
                                      </p:to>
                                    </p:animClr>
                                    <p:animClr clrSpc="rgb" dir="cw">
                                      <p:cBhvr>
                                        <p:cTn id="42" dur="500" fill="hold"/>
                                        <p:tgtEl>
                                          <p:spTgt spid="6">
                                            <p:txEl>
                                              <p:pRg st="5" end="5"/>
                                            </p:txEl>
                                          </p:spTgt>
                                        </p:tgtEl>
                                        <p:attrNameLst>
                                          <p:attrName>fillcolor</p:attrName>
                                        </p:attrNameLst>
                                      </p:cBhvr>
                                      <p:to>
                                        <a:srgbClr val="000000"/>
                                      </p:to>
                                    </p:animClr>
                                    <p:set>
                                      <p:cBhvr>
                                        <p:cTn id="43" dur="500" fill="hold"/>
                                        <p:tgtEl>
                                          <p:spTgt spid="6">
                                            <p:txEl>
                                              <p:pRg st="5" end="5"/>
                                            </p:txEl>
                                          </p:spTgt>
                                        </p:tgtEl>
                                        <p:attrNameLst>
                                          <p:attrName>fill.type</p:attrName>
                                        </p:attrNameLst>
                                      </p:cBhvr>
                                      <p:to>
                                        <p:strVal val="solid"/>
                                      </p:to>
                                    </p:set>
                                    <p:set>
                                      <p:cBhvr>
                                        <p:cTn id="44" dur="500" fill="hold"/>
                                        <p:tgtEl>
                                          <p:spTgt spid="6">
                                            <p:txEl>
                                              <p:pRg st="5" end="5"/>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HDOfficeLightV0">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5583</TotalTime>
  <Words>767</Words>
  <Application>Microsoft Office PowerPoint</Application>
  <PresentationFormat>On-screen Show (4:3)</PresentationFormat>
  <Paragraphs>128</Paragraphs>
  <Slides>19</Slides>
  <Notes>17</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HDOfficeLightV0</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Source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COMSATS Institute of Information Technology</dc:title>
  <dc:creator>muniba_nasir</dc:creator>
  <cp:lastModifiedBy>Salman</cp:lastModifiedBy>
  <cp:revision>448</cp:revision>
  <dcterms:created xsi:type="dcterms:W3CDTF">2015-07-28T10:20:14Z</dcterms:created>
  <dcterms:modified xsi:type="dcterms:W3CDTF">2020-03-26T21:33:26Z</dcterms:modified>
</cp:coreProperties>
</file>